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7.xml" ContentType="application/vnd.openxmlformats-officedocument.presentationml.slide+xml"/>
  <Override PartName="/ppt/slides/slide21.xml" ContentType="application/vnd.openxmlformats-officedocument.presentationml.slide+xml"/>
  <Override PartName="/ppt/slides/slide6.xml" ContentType="application/vnd.openxmlformats-officedocument.presentationml.slide+xml"/>
  <Override PartName="/ppt/slides/slide22.xml" ContentType="application/vnd.openxmlformats-officedocument.presentationml.slide+xml"/>
  <Override PartName="/ppt/slides/slide5.xml" ContentType="application/vnd.openxmlformats-officedocument.presentationml.slide+xml"/>
  <Override PartName="/ppt/slides/slide23.xml" ContentType="application/vnd.openxmlformats-officedocument.presentationml.slide+xml"/>
  <Override PartName="/ppt/slides/slide4.xml" ContentType="application/vnd.openxmlformats-officedocument.presentationml.slide+xml"/>
  <Override PartName="/ppt/slides/slide24.xml" ContentType="application/vnd.openxmlformats-officedocument.presentationml.slide+xml"/>
  <Override PartName="/ppt/slides/slide20.xml" ContentType="application/vnd.openxmlformats-officedocument.presentationml.slide+xml"/>
  <Override PartName="/ppt/slides/slide8.xml" ContentType="application/vnd.openxmlformats-officedocument.presentationml.slide+xml"/>
  <Override PartName="/ppt/slides/slide19.xml" ContentType="application/vnd.openxmlformats-officedocument.presentationml.slide+xml"/>
  <Override PartName="/ppt/slides/slide15.xml" ContentType="application/vnd.openxmlformats-officedocument.presentationml.slide+xml"/>
  <Override PartName="/ppt/slides/slide12.xml" ContentType="application/vnd.openxmlformats-officedocument.presentationml.slide+xml"/>
  <Override PartName="/ppt/slides/slide16.xml" ContentType="application/vnd.openxmlformats-officedocument.presentationml.slide+xml"/>
  <Override PartName="/ppt/slides/slide11.xml" ContentType="application/vnd.openxmlformats-officedocument.presentationml.slide+xml"/>
  <Override PartName="/ppt/slides/slide17.xml" ContentType="application/vnd.openxmlformats-officedocument.presentationml.slide+xml"/>
  <Override PartName="/ppt/slides/slide10.xml" ContentType="application/vnd.openxmlformats-officedocument.presentationml.slide+xml"/>
  <Override PartName="/ppt/slides/slide18.xml" ContentType="application/vnd.openxmlformats-officedocument.presentationml.slide+xml"/>
  <Override PartName="/ppt/slides/slide9.xml" ContentType="application/vnd.openxmlformats-officedocument.presentationml.slide+xml"/>
  <Override PartName="/ppt/slides/slide1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31.xml" ContentType="application/vnd.openxmlformats-officedocument.presentationml.slide+xml"/>
  <Override PartName="/ppt/slides/slide30.xml" ContentType="application/vnd.openxmlformats-officedocument.presentationml.slide+xml"/>
  <Override PartName="/ppt/slides/slide29.xml" ContentType="application/vnd.openxmlformats-officedocument.presentationml.slide+xml"/>
  <Override PartName="/ppt/slides/slide25.xml" ContentType="application/vnd.openxmlformats-officedocument.presentationml.slide+xml"/>
  <Override PartName="/ppt/slides/slide1.xml" ContentType="application/vnd.openxmlformats-officedocument.presentationml.slide+xml"/>
  <Override PartName="/ppt/slides/slide26.xml" ContentType="application/vnd.openxmlformats-officedocument.presentationml.slide+xml"/>
  <Override PartName="/ppt/slides/slide28.xml" ContentType="application/vnd.openxmlformats-officedocument.presentationml.slide+xml"/>
  <Override PartName="/ppt/slides/slide27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6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3"/>
  </p:notesMasterIdLst>
  <p:sldIdLst>
    <p:sldId id="256" r:id="rId2"/>
    <p:sldId id="312" r:id="rId3"/>
    <p:sldId id="313" r:id="rId4"/>
    <p:sldId id="314" r:id="rId5"/>
    <p:sldId id="258" r:id="rId6"/>
    <p:sldId id="259" r:id="rId7"/>
    <p:sldId id="260" r:id="rId8"/>
    <p:sldId id="261" r:id="rId9"/>
    <p:sldId id="262" r:id="rId10"/>
    <p:sldId id="263" r:id="rId11"/>
    <p:sldId id="265" r:id="rId12"/>
    <p:sldId id="267" r:id="rId13"/>
    <p:sldId id="268" r:id="rId14"/>
    <p:sldId id="269" r:id="rId15"/>
    <p:sldId id="271" r:id="rId16"/>
    <p:sldId id="272" r:id="rId17"/>
    <p:sldId id="273" r:id="rId18"/>
    <p:sldId id="275" r:id="rId19"/>
    <p:sldId id="276" r:id="rId20"/>
    <p:sldId id="282" r:id="rId21"/>
    <p:sldId id="291" r:id="rId22"/>
    <p:sldId id="292" r:id="rId23"/>
    <p:sldId id="294" r:id="rId24"/>
    <p:sldId id="297" r:id="rId25"/>
    <p:sldId id="298" r:id="rId26"/>
    <p:sldId id="302" r:id="rId27"/>
    <p:sldId id="305" r:id="rId28"/>
    <p:sldId id="308" r:id="rId29"/>
    <p:sldId id="309" r:id="rId30"/>
    <p:sldId id="310" r:id="rId31"/>
    <p:sldId id="311" r:id="rId32"/>
  </p:sldIdLst>
  <p:sldSz cx="9144000" cy="6858000" type="screen4x3"/>
  <p:notesSz cx="6858000" cy="9144000"/>
  <p:defaultTextStyle>
    <a:defPPr>
      <a:defRPr lang="sv-S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srgbClr val="FF0000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12" autoAdjust="0"/>
    <p:restoredTop sz="94643" autoAdjust="0"/>
  </p:normalViewPr>
  <p:slideViewPr>
    <p:cSldViewPr>
      <p:cViewPr varScale="1">
        <p:scale>
          <a:sx n="66" d="100"/>
          <a:sy n="66" d="100"/>
        </p:scale>
        <p:origin x="-102" y="-2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92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customXml" Target="../customXml/item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customXml" Target="../customXml/item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40" Type="http://schemas.openxmlformats.org/officeDocument/2006/relationships/customXml" Target="../customXml/item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E92A6C71-7840-4B6A-B76B-27BEBEBEBF50}" type="datetimeFigureOut">
              <a:rPr lang="sv-SE"/>
              <a:pPr>
                <a:defRPr/>
              </a:pPr>
              <a:t>2012-08-12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sv-SE" noProof="0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noProof="0" smtClean="0"/>
              <a:t>Klicka här för att ändra format på bakgrundstexten</a:t>
            </a:r>
          </a:p>
          <a:p>
            <a:pPr lvl="1"/>
            <a:r>
              <a:rPr lang="sv-SE" noProof="0" smtClean="0"/>
              <a:t>Nivå två</a:t>
            </a:r>
          </a:p>
          <a:p>
            <a:pPr lvl="2"/>
            <a:r>
              <a:rPr lang="sv-SE" noProof="0" smtClean="0"/>
              <a:t>Nivå tre</a:t>
            </a:r>
          </a:p>
          <a:p>
            <a:pPr lvl="3"/>
            <a:r>
              <a:rPr lang="sv-SE" noProof="0" smtClean="0"/>
              <a:t>Nivå fyra</a:t>
            </a:r>
          </a:p>
          <a:p>
            <a:pPr lvl="4"/>
            <a:r>
              <a:rPr lang="sv-SE" noProof="0" smtClean="0"/>
              <a:t>Nivå fem</a:t>
            </a:r>
            <a:endParaRPr lang="sv-SE" noProof="0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85AB9912-EF6C-4D5E-9942-25C4D4CC9A83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Platshållare för bildobjekt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2" name="Platshållare för anteckninga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sv-SE" smtClean="0"/>
          </a:p>
        </p:txBody>
      </p:sp>
      <p:sp>
        <p:nvSpPr>
          <p:cNvPr id="15363" name="Platshållare för bildnumm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6BE6E3C-F7E3-450D-B811-4ABDB1331307}" type="slidenum">
              <a:rPr lang="sv-SE"/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sv-S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kbent triangel 6"/>
          <p:cNvSpPr/>
          <p:nvPr/>
        </p:nvSpPr>
        <p:spPr>
          <a:xfrm rot="16200000">
            <a:off x="7553325" y="5254626"/>
            <a:ext cx="1893887" cy="1293812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Rubrik 7"/>
          <p:cNvSpPr>
            <a:spLocks noGrp="1"/>
          </p:cNvSpPr>
          <p:nvPr>
            <p:ph type="ctrTitle"/>
          </p:nvPr>
        </p:nvSpPr>
        <p:spPr>
          <a:xfrm>
            <a:off x="540544" y="776288"/>
            <a:ext cx="8062912" cy="1470025"/>
          </a:xfrm>
        </p:spPr>
        <p:txBody>
          <a:bodyPr anchor="b"/>
          <a:lstStyle>
            <a:lvl1pPr algn="r">
              <a:defRPr sz="4400"/>
            </a:lvl1pPr>
          </a:lstStyle>
          <a:p>
            <a:r>
              <a:rPr lang="sv-SE" smtClean="0"/>
              <a:t>Klicka här för att ändra format</a:t>
            </a:r>
            <a:endParaRPr lang="en-US"/>
          </a:p>
        </p:txBody>
      </p:sp>
      <p:sp>
        <p:nvSpPr>
          <p:cNvPr id="9" name="Underrubrik 8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17526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sv-SE" smtClean="0"/>
              <a:t>Klicka här för att ändra format på underrubrik i bakgrunden</a:t>
            </a:r>
            <a:endParaRPr lang="en-US"/>
          </a:p>
        </p:txBody>
      </p:sp>
      <p:sp>
        <p:nvSpPr>
          <p:cNvPr id="5" name="Platshållare för datum 27"/>
          <p:cNvSpPr>
            <a:spLocks noGrp="1"/>
          </p:cNvSpPr>
          <p:nvPr>
            <p:ph type="dt" sz="half" idx="10"/>
          </p:nvPr>
        </p:nvSpPr>
        <p:spPr>
          <a:xfrm>
            <a:off x="1371600" y="6011863"/>
            <a:ext cx="5791200" cy="365125"/>
          </a:xfrm>
        </p:spPr>
        <p:txBody>
          <a:bodyPr tIns="0" bIns="0" anchor="t"/>
          <a:lstStyle>
            <a:lvl1pPr algn="r">
              <a:defRPr sz="1000" smtClean="0"/>
            </a:lvl1pPr>
          </a:lstStyle>
          <a:p>
            <a:pPr>
              <a:defRPr/>
            </a:pPr>
            <a:fld id="{C6400B11-CFDD-4601-AEA8-193EE7ABB891}" type="datetimeFigureOut">
              <a:rPr lang="sv-SE"/>
              <a:pPr>
                <a:defRPr/>
              </a:pPr>
              <a:t>2012-08-12</a:t>
            </a:fld>
            <a:endParaRPr lang="sv-SE"/>
          </a:p>
        </p:txBody>
      </p:sp>
      <p:sp>
        <p:nvSpPr>
          <p:cNvPr id="6" name="Platshållare för sidfot 16"/>
          <p:cNvSpPr>
            <a:spLocks noGrp="1"/>
          </p:cNvSpPr>
          <p:nvPr>
            <p:ph type="ftr" sz="quarter" idx="11"/>
          </p:nvPr>
        </p:nvSpPr>
        <p:spPr>
          <a:xfrm>
            <a:off x="1371600" y="5649913"/>
            <a:ext cx="5791200" cy="365125"/>
          </a:xfrm>
        </p:spPr>
        <p:txBody>
          <a:bodyPr tIns="0" bIns="0"/>
          <a:lstStyle>
            <a:lvl1pPr algn="r">
              <a:defRPr sz="1100"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7" name="Platshållare för bildnummer 28"/>
          <p:cNvSpPr>
            <a:spLocks noGrp="1"/>
          </p:cNvSpPr>
          <p:nvPr>
            <p:ph type="sldNum" sz="quarter" idx="12"/>
          </p:nvPr>
        </p:nvSpPr>
        <p:spPr>
          <a:xfrm>
            <a:off x="8391525" y="5753100"/>
            <a:ext cx="503238" cy="365125"/>
          </a:xfrm>
        </p:spPr>
        <p:txBody>
          <a:bodyPr anchor="ctr"/>
          <a:lstStyle>
            <a:lvl1pPr algn="ctr">
              <a:defRPr sz="1300"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DC922D16-6D7B-42AF-9BEF-1DA5D1A1F068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</p:cSld>
  <p:clrMapOvr>
    <a:masterClrMapping/>
  </p:clrMapOvr>
  <p:transition spd="slow" advClick="0" advTm="2917">
    <p:newsflash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en-US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en-US"/>
          </a:p>
        </p:txBody>
      </p:sp>
      <p:sp>
        <p:nvSpPr>
          <p:cNvPr id="4" name="Platshållare för datum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B4299E-F800-4E3C-B84F-48ABEBD97CA2}" type="datetimeFigureOut">
              <a:rPr lang="sv-SE"/>
              <a:pPr>
                <a:defRPr/>
              </a:pPr>
              <a:t>2012-08-12</a:t>
            </a:fld>
            <a:endParaRPr lang="sv-SE"/>
          </a:p>
        </p:txBody>
      </p:sp>
      <p:sp>
        <p:nvSpPr>
          <p:cNvPr id="5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Platshållare för bildnumm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F8C711-280F-4BFF-96BD-087CDB9B9CA0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</p:cSld>
  <p:clrMapOvr>
    <a:masterClrMapping/>
  </p:clrMapOvr>
  <p:transition spd="slow" advClick="0" advTm="2917">
    <p:newsflash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1905000" cy="5486400"/>
          </a:xfrm>
        </p:spPr>
        <p:txBody>
          <a:bodyPr vert="eaVert"/>
          <a:lstStyle/>
          <a:p>
            <a:r>
              <a:rPr lang="sv-SE" smtClean="0"/>
              <a:t>Klicka här för att ändra format</a:t>
            </a:r>
            <a:endParaRPr lang="en-US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248400" cy="5486400"/>
          </a:xfrm>
        </p:spPr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en-US"/>
          </a:p>
        </p:txBody>
      </p:sp>
      <p:sp>
        <p:nvSpPr>
          <p:cNvPr id="4" name="Platshållare för datum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E737F4-D057-44B1-A45B-36C3E3006B43}" type="datetimeFigureOut">
              <a:rPr lang="sv-SE"/>
              <a:pPr>
                <a:defRPr/>
              </a:pPr>
              <a:t>2012-08-12</a:t>
            </a:fld>
            <a:endParaRPr lang="sv-SE"/>
          </a:p>
        </p:txBody>
      </p:sp>
      <p:sp>
        <p:nvSpPr>
          <p:cNvPr id="5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Platshållare för bildnumm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09F4D4-8F7D-42A9-B6AE-059306568A44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</p:cSld>
  <p:clrMapOvr>
    <a:masterClrMapping/>
  </p:clrMapOvr>
  <p:transition spd="slow" advClick="0" advTm="2917">
    <p:newsflash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en-US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4572000"/>
          </a:xfrm>
        </p:spPr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en-US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>
          <a:xfrm>
            <a:off x="4791075" y="6480175"/>
            <a:ext cx="2133600" cy="3016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DBB70E-357C-4A21-97D4-39121A0D79BC}" type="datetimeFigureOut">
              <a:rPr lang="sv-SE"/>
              <a:pPr>
                <a:defRPr/>
              </a:pPr>
              <a:t>2012-08-12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457200" y="6481763"/>
            <a:ext cx="4259263" cy="3000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358F94-9209-4A0B-A0E4-079514BEBFA1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</p:cSld>
  <p:clrMapOvr>
    <a:masterClrMapping/>
  </p:clrMapOvr>
  <p:transition spd="slow" advClick="0" advTm="2917">
    <p:newsflash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Avsnittsrubrik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ätvinklig triangel 8"/>
          <p:cNvSpPr/>
          <p:nvPr/>
        </p:nvSpPr>
        <p:spPr>
          <a:xfrm flipV="1">
            <a:off x="6350" y="6350"/>
            <a:ext cx="9131300" cy="6837363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Likbent triangel 7"/>
          <p:cNvSpPr/>
          <p:nvPr/>
        </p:nvSpPr>
        <p:spPr>
          <a:xfrm rot="5400000" flipV="1">
            <a:off x="7553325" y="309563"/>
            <a:ext cx="1893888" cy="1293812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6" name="Rak 10"/>
          <p:cNvCxnSpPr/>
          <p:nvPr/>
        </p:nvCxnSpPr>
        <p:spPr>
          <a:xfrm rot="10800000">
            <a:off x="6469063" y="9525"/>
            <a:ext cx="2673350" cy="1900238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Rak 9"/>
          <p:cNvCxnSpPr/>
          <p:nvPr/>
        </p:nvCxnSpPr>
        <p:spPr>
          <a:xfrm flipV="1">
            <a:off x="0" y="6350"/>
            <a:ext cx="9137650" cy="6845300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381000" y="271464"/>
            <a:ext cx="7239000" cy="1362075"/>
          </a:xfrm>
        </p:spPr>
        <p:txBody>
          <a:bodyPr/>
          <a:lstStyle>
            <a:lvl1pPr marL="0" algn="l">
              <a:buNone/>
              <a:defRPr sz="3600" b="1" cap="none" baseline="0"/>
            </a:lvl1pPr>
          </a:lstStyle>
          <a:p>
            <a:r>
              <a:rPr lang="sv-SE" smtClean="0"/>
              <a:t>Klicka här för att ändra format</a:t>
            </a:r>
            <a:endParaRPr lang="en-US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3886200" cy="2286000"/>
          </a:xfrm>
        </p:spPr>
        <p:txBody>
          <a:bodyPr/>
          <a:lstStyle>
            <a:lvl1pPr marL="54864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8" name="Platshållare för datum 3"/>
          <p:cNvSpPr>
            <a:spLocks noGrp="1"/>
          </p:cNvSpPr>
          <p:nvPr>
            <p:ph type="dt" sz="half" idx="10"/>
          </p:nvPr>
        </p:nvSpPr>
        <p:spPr>
          <a:xfrm>
            <a:off x="6956425" y="6477000"/>
            <a:ext cx="2133600" cy="3048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3F1AB0-647A-4A1C-93D7-E3D88894F87D}" type="datetimeFigureOut">
              <a:rPr lang="sv-SE"/>
              <a:pPr>
                <a:defRPr/>
              </a:pPr>
              <a:t>2012-08-12</a:t>
            </a:fld>
            <a:endParaRPr lang="sv-SE"/>
          </a:p>
        </p:txBody>
      </p:sp>
      <p:sp>
        <p:nvSpPr>
          <p:cNvPr id="9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2619375" y="6481763"/>
            <a:ext cx="4260850" cy="3000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10" name="Platshållare för bildnummer 5"/>
          <p:cNvSpPr>
            <a:spLocks noGrp="1"/>
          </p:cNvSpPr>
          <p:nvPr>
            <p:ph type="sldNum" sz="quarter" idx="12"/>
          </p:nvPr>
        </p:nvSpPr>
        <p:spPr>
          <a:xfrm>
            <a:off x="8450263" y="809625"/>
            <a:ext cx="503237" cy="30003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C25939-59A5-4700-94AF-3F642326061A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 advClick="0" advTm="2917">
    <p:newsflash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lang="sv-SE" smtClean="0"/>
              <a:t>Klicka här för att ändra format</a:t>
            </a:r>
            <a:endParaRPr lang="en-US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457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en-US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648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en-US"/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84D89F-5FB9-43DB-B83B-85EBA6FAF812}" type="datetimeFigureOut">
              <a:rPr lang="sv-SE"/>
              <a:pPr>
                <a:defRPr/>
              </a:pPr>
              <a:t>2012-08-12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5006F3-D0C3-4298-88A1-43BD851553BB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</p:cSld>
  <p:clrMapOvr>
    <a:masterClrMapping/>
  </p:clrMapOvr>
  <p:transition spd="slow" advClick="0" advTm="2917">
    <p:newsflash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248198" y="290732"/>
            <a:ext cx="1066800" cy="6153912"/>
          </a:xfrm>
        </p:spPr>
        <p:txBody>
          <a:bodyPr vert="vert270" anchor="b"/>
          <a:lstStyle>
            <a:lvl1pPr marL="0" algn="ctr">
              <a:defRPr sz="3300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lang="sv-SE" smtClean="0"/>
              <a:t>Klicka här för att ändra format</a:t>
            </a:r>
            <a:endParaRPr lang="en-US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1365006" y="290732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3"/>
          </p:nvPr>
        </p:nvSpPr>
        <p:spPr>
          <a:xfrm>
            <a:off x="1365006" y="3427124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Platshållare för innehåll 4"/>
          <p:cNvSpPr>
            <a:spLocks noGrp="1"/>
          </p:cNvSpPr>
          <p:nvPr>
            <p:ph sz="quarter" idx="2"/>
          </p:nvPr>
        </p:nvSpPr>
        <p:spPr>
          <a:xfrm>
            <a:off x="2022230" y="290732"/>
            <a:ext cx="6858000" cy="301752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en-US"/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2022230" y="3427124"/>
            <a:ext cx="6858000" cy="3017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en-US"/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>
          <a:xfrm>
            <a:off x="4791075" y="6481763"/>
            <a:ext cx="2130425" cy="3016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27CF21-7FBB-4E77-92C5-9FF10E2235DD}" type="datetimeFigureOut">
              <a:rPr lang="sv-SE"/>
              <a:pPr>
                <a:defRPr/>
              </a:pPr>
              <a:t>2012-08-12</a:t>
            </a:fld>
            <a:endParaRPr lang="sv-SE"/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>
          <a:xfrm>
            <a:off x="457200" y="6481763"/>
            <a:ext cx="4260850" cy="3016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>
          <a:xfrm>
            <a:off x="7589838" y="6483350"/>
            <a:ext cx="503237" cy="301625"/>
          </a:xfrm>
        </p:spPr>
        <p:txBody>
          <a:bodyPr/>
          <a:lstStyle>
            <a:lvl1pPr algn="ctr">
              <a:defRPr smtClean="0"/>
            </a:lvl1pPr>
          </a:lstStyle>
          <a:p>
            <a:pPr>
              <a:defRPr/>
            </a:pPr>
            <a:fld id="{6B3B5F2C-4E35-4FD6-9C2A-6C7ECD481051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 advClick="0" advTm="2917">
    <p:newsflash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lang="sv-SE" smtClean="0"/>
              <a:t>Klicka här för att ändra format</a:t>
            </a:r>
            <a:endParaRPr lang="en-US"/>
          </a:p>
        </p:txBody>
      </p:sp>
      <p:sp>
        <p:nvSpPr>
          <p:cNvPr id="3" name="Platshållare för datum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2C0BE5-10ED-4A03-998B-4AFED78313D7}" type="datetimeFigureOut">
              <a:rPr lang="sv-SE"/>
              <a:pPr>
                <a:defRPr/>
              </a:pPr>
              <a:t>2012-08-12</a:t>
            </a:fld>
            <a:endParaRPr lang="sv-SE"/>
          </a:p>
        </p:txBody>
      </p:sp>
      <p:sp>
        <p:nvSpPr>
          <p:cNvPr id="4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5" name="Platshållare för bildnumm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31AAF2-DED6-40E3-8B81-FB05B36989C0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</p:cSld>
  <p:clrMapOvr>
    <a:masterClrMapping/>
  </p:clrMapOvr>
  <p:transition spd="slow" advClick="0" advTm="2917">
    <p:newsflash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8019CA-B35B-4D81-A49D-E8ECBFD961DA}" type="datetimeFigureOut">
              <a:rPr lang="sv-SE"/>
              <a:pPr>
                <a:defRPr/>
              </a:pPr>
              <a:t>2012-08-12</a:t>
            </a:fld>
            <a:endParaRPr lang="sv-SE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4" name="Platshållare för bildnumm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9B4543-AC67-4480-887C-3217C6429250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</p:cSld>
  <p:clrMapOvr>
    <a:masterClrMapping/>
  </p:clrMapOvr>
  <p:transition spd="slow" advClick="0" advTm="2917">
    <p:newsflash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219456" y="367664"/>
            <a:ext cx="914400" cy="5943600"/>
          </a:xfrm>
        </p:spPr>
        <p:txBody>
          <a:bodyPr vert="vert270" anchor="b"/>
          <a:lstStyle>
            <a:lvl1pPr marL="0" marR="18288" algn="r">
              <a:spcBef>
                <a:spcPts val="0"/>
              </a:spcBef>
              <a:buNone/>
              <a:defRPr sz="2900" b="0" cap="all" baseline="0"/>
            </a:lvl1pPr>
          </a:lstStyle>
          <a:p>
            <a:r>
              <a:rPr lang="sv-SE" smtClean="0"/>
              <a:t>Klicka här för att ändra format</a:t>
            </a:r>
            <a:endParaRPr lang="en-US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2"/>
          </p:nvPr>
        </p:nvSpPr>
        <p:spPr>
          <a:xfrm>
            <a:off x="1135856" y="367664"/>
            <a:ext cx="2438400" cy="59436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1"/>
          </p:nvPr>
        </p:nvSpPr>
        <p:spPr>
          <a:xfrm>
            <a:off x="3651250" y="320040"/>
            <a:ext cx="5276088" cy="5989320"/>
          </a:xfrm>
        </p:spPr>
        <p:txBody>
          <a:bodyPr/>
          <a:lstStyle>
            <a:lvl1pPr>
              <a:spcBef>
                <a:spcPts val="0"/>
              </a:spcBef>
              <a:defRPr sz="30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en-US"/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>
          <a:xfrm>
            <a:off x="6278563" y="6556375"/>
            <a:ext cx="2133600" cy="301625"/>
          </a:xfrm>
        </p:spPr>
        <p:txBody>
          <a:bodyPr/>
          <a:lstStyle>
            <a:lvl1pPr>
              <a:defRPr sz="900" smtClean="0"/>
            </a:lvl1pPr>
          </a:lstStyle>
          <a:p>
            <a:pPr>
              <a:defRPr/>
            </a:pPr>
            <a:fld id="{5BB1FFF6-3EA6-4C03-A9AB-D38A21061AB1}" type="datetimeFigureOut">
              <a:rPr lang="sv-SE"/>
              <a:pPr>
                <a:defRPr/>
              </a:pPr>
              <a:t>2012-08-12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>
          <a:xfrm>
            <a:off x="1135063" y="6556375"/>
            <a:ext cx="5143500" cy="30162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>
          <a:xfrm>
            <a:off x="8410575" y="6556375"/>
            <a:ext cx="503238" cy="301625"/>
          </a:xfrm>
        </p:spPr>
        <p:txBody>
          <a:bodyPr/>
          <a:lstStyle>
            <a:lvl1pPr>
              <a:defRPr sz="900" smtClean="0"/>
            </a:lvl1pPr>
          </a:lstStyle>
          <a:p>
            <a:pPr>
              <a:defRPr/>
            </a:pPr>
            <a:fld id="{978B460D-2AF1-4DC0-AFB6-0B921DAE789A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 advClick="0" advTm="2917">
    <p:newsflash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ild med bildtex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219456" y="150896"/>
            <a:ext cx="914400" cy="6400800"/>
          </a:xfrm>
        </p:spPr>
        <p:txBody>
          <a:bodyPr vert="vert270" anchor="b"/>
          <a:lstStyle>
            <a:lvl1pPr marL="0" algn="l">
              <a:buNone/>
              <a:defRPr sz="3000" b="0" cap="all" baseline="0"/>
            </a:lvl1pPr>
          </a:lstStyle>
          <a:p>
            <a:r>
              <a:rPr lang="sv-SE" smtClean="0"/>
              <a:t>Klicka här för att ändra format</a:t>
            </a:r>
            <a:endParaRPr lang="en-US"/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1138237" y="373966"/>
            <a:ext cx="7333488" cy="5486400"/>
          </a:xfrm>
          <a:solidFill>
            <a:schemeClr val="bg2">
              <a:shade val="50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sv-SE" noProof="0" smtClean="0"/>
              <a:t>Klicka på ikonen för att lägga till en bild</a:t>
            </a:r>
            <a:endParaRPr lang="en-US" noProof="0" dirty="0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1143000" y="5867400"/>
            <a:ext cx="7333488" cy="6858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>
          <a:xfrm>
            <a:off x="6108700" y="6556375"/>
            <a:ext cx="2101850" cy="301625"/>
          </a:xfrm>
        </p:spPr>
        <p:txBody>
          <a:bodyPr/>
          <a:lstStyle>
            <a:lvl1pPr>
              <a:defRPr sz="900" smtClean="0"/>
            </a:lvl1pPr>
          </a:lstStyle>
          <a:p>
            <a:pPr>
              <a:defRPr/>
            </a:pPr>
            <a:fld id="{2AF0AE38-8E7E-4E1B-A925-F43BC531AB3D}" type="datetimeFigureOut">
              <a:rPr lang="sv-SE"/>
              <a:pPr>
                <a:defRPr/>
              </a:pPr>
              <a:t>2012-08-12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>
          <a:xfrm>
            <a:off x="1169988" y="6557963"/>
            <a:ext cx="4948237" cy="30162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>
          <a:xfrm>
            <a:off x="8216900" y="6556375"/>
            <a:ext cx="366713" cy="301625"/>
          </a:xfrm>
        </p:spPr>
        <p:txBody>
          <a:bodyPr/>
          <a:lstStyle>
            <a:lvl1pPr algn="ctr">
              <a:defRPr sz="900" smtClean="0"/>
            </a:lvl1pPr>
          </a:lstStyle>
          <a:p>
            <a:pPr>
              <a:defRPr/>
            </a:pPr>
            <a:fld id="{AA2C6A71-5612-432F-B8D3-6F71A84B1B4B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 advClick="0" advTm="2917">
    <p:newsflash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ätvinklig triangel 10"/>
          <p:cNvSpPr/>
          <p:nvPr/>
        </p:nvSpPr>
        <p:spPr>
          <a:xfrm>
            <a:off x="6350" y="14288"/>
            <a:ext cx="9131300" cy="6837362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8" name="Rak 7"/>
          <p:cNvCxnSpPr/>
          <p:nvPr/>
        </p:nvCxnSpPr>
        <p:spPr>
          <a:xfrm>
            <a:off x="0" y="6350"/>
            <a:ext cx="9137650" cy="6845300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Rak 8"/>
          <p:cNvCxnSpPr/>
          <p:nvPr/>
        </p:nvCxnSpPr>
        <p:spPr>
          <a:xfrm rot="10800000" flipV="1">
            <a:off x="6469063" y="4948238"/>
            <a:ext cx="2673350" cy="1900237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Platshållare för rubrik 21"/>
          <p:cNvSpPr>
            <a:spLocks noGrp="1"/>
          </p:cNvSpPr>
          <p:nvPr>
            <p:ph type="title"/>
          </p:nvPr>
        </p:nvSpPr>
        <p:spPr>
          <a:xfrm>
            <a:off x="457200" y="268288"/>
            <a:ext cx="8229600" cy="1398587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lang="sv-SE" smtClean="0"/>
              <a:t>Klicka här för att ändra format</a:t>
            </a:r>
            <a:endParaRPr lang="en-US"/>
          </a:p>
        </p:txBody>
      </p:sp>
      <p:sp>
        <p:nvSpPr>
          <p:cNvPr id="1030" name="Platshållare för text 12"/>
          <p:cNvSpPr>
            <a:spLocks noGrp="1"/>
          </p:cNvSpPr>
          <p:nvPr>
            <p:ph type="body" idx="1"/>
          </p:nvPr>
        </p:nvSpPr>
        <p:spPr bwMode="auto">
          <a:xfrm>
            <a:off x="457200" y="1882775"/>
            <a:ext cx="82296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en-US" smtClean="0"/>
          </a:p>
        </p:txBody>
      </p:sp>
      <p:sp>
        <p:nvSpPr>
          <p:cNvPr id="14" name="Platshållare för datum 13"/>
          <p:cNvSpPr>
            <a:spLocks noGrp="1"/>
          </p:cNvSpPr>
          <p:nvPr>
            <p:ph type="dt" sz="half" idx="2"/>
          </p:nvPr>
        </p:nvSpPr>
        <p:spPr>
          <a:xfrm>
            <a:off x="4791075" y="6481763"/>
            <a:ext cx="2133600" cy="3016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b="0" smtClean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E34866ED-A3CB-4D0A-A9BD-298B7AAD16FE}" type="datetimeFigureOut">
              <a:rPr lang="sv-SE"/>
              <a:pPr>
                <a:defRPr/>
              </a:pPr>
              <a:t>2012-08-12</a:t>
            </a:fld>
            <a:endParaRPr lang="sv-SE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3"/>
          </p:nvPr>
        </p:nvSpPr>
        <p:spPr>
          <a:xfrm>
            <a:off x="457200" y="6481763"/>
            <a:ext cx="4259263" cy="3016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23" name="Platshållare för bildnummer 22"/>
          <p:cNvSpPr>
            <a:spLocks noGrp="1"/>
          </p:cNvSpPr>
          <p:nvPr>
            <p:ph type="sldNum" sz="quarter" idx="4"/>
          </p:nvPr>
        </p:nvSpPr>
        <p:spPr>
          <a:xfrm>
            <a:off x="7589838" y="6481763"/>
            <a:ext cx="503237" cy="301625"/>
          </a:xfrm>
          <a:prstGeom prst="rect">
            <a:avLst/>
          </a:prstGeom>
        </p:spPr>
        <p:txBody>
          <a:bodyPr vert="horz" anchor="b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0E49572C-8F3A-4C91-B443-B02614721B56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1" r:id="rId6"/>
    <p:sldLayoutId id="2147483670" r:id="rId7"/>
    <p:sldLayoutId id="2147483677" r:id="rId8"/>
    <p:sldLayoutId id="2147483678" r:id="rId9"/>
    <p:sldLayoutId id="2147483669" r:id="rId10"/>
    <p:sldLayoutId id="2147483668" r:id="rId11"/>
  </p:sldLayoutIdLst>
  <p:transition advClick="0" advTm="4000"/>
  <p:timing>
    <p:tnLst>
      <p:par>
        <p:cTn id="1" dur="indefinite" restart="never" nodeType="tmRoot"/>
      </p:par>
    </p:tnLst>
  </p:timing>
  <p:txStyles>
    <p:titleStyle>
      <a:lvl1pPr marL="484188" indent="-484188" algn="l" rtl="0" fontAlgn="base">
        <a:spcBef>
          <a:spcPct val="0"/>
        </a:spcBef>
        <a:spcAft>
          <a:spcPct val="0"/>
        </a:spcAft>
        <a:defRPr sz="4200" kern="1200">
          <a:ln w="6350">
            <a:solidFill>
              <a:schemeClr val="accent1">
                <a:shade val="43000"/>
              </a:schemeClr>
            </a:solidFill>
          </a:ln>
          <a:solidFill>
            <a:srgbClr val="FF5C9C"/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  <a:lvl2pPr marL="484188" indent="-484188" algn="l" rtl="0" fontAlgn="base">
        <a:spcBef>
          <a:spcPct val="0"/>
        </a:spcBef>
        <a:spcAft>
          <a:spcPct val="0"/>
        </a:spcAft>
        <a:defRPr sz="4200">
          <a:solidFill>
            <a:srgbClr val="FF5C9C"/>
          </a:solidFill>
          <a:latin typeface="Century Gothic" pitchFamily="34" charset="0"/>
        </a:defRPr>
      </a:lvl2pPr>
      <a:lvl3pPr marL="484188" indent="-484188" algn="l" rtl="0" fontAlgn="base">
        <a:spcBef>
          <a:spcPct val="0"/>
        </a:spcBef>
        <a:spcAft>
          <a:spcPct val="0"/>
        </a:spcAft>
        <a:defRPr sz="4200">
          <a:solidFill>
            <a:srgbClr val="FF5C9C"/>
          </a:solidFill>
          <a:latin typeface="Century Gothic" pitchFamily="34" charset="0"/>
        </a:defRPr>
      </a:lvl3pPr>
      <a:lvl4pPr marL="484188" indent="-484188" algn="l" rtl="0" fontAlgn="base">
        <a:spcBef>
          <a:spcPct val="0"/>
        </a:spcBef>
        <a:spcAft>
          <a:spcPct val="0"/>
        </a:spcAft>
        <a:defRPr sz="4200">
          <a:solidFill>
            <a:srgbClr val="FF5C9C"/>
          </a:solidFill>
          <a:latin typeface="Century Gothic" pitchFamily="34" charset="0"/>
        </a:defRPr>
      </a:lvl4pPr>
      <a:lvl5pPr marL="484188" indent="-484188" algn="l" rtl="0" fontAlgn="base">
        <a:spcBef>
          <a:spcPct val="0"/>
        </a:spcBef>
        <a:spcAft>
          <a:spcPct val="0"/>
        </a:spcAft>
        <a:defRPr sz="4200">
          <a:solidFill>
            <a:srgbClr val="FF5C9C"/>
          </a:solidFill>
          <a:latin typeface="Century Gothic" pitchFamily="34" charset="0"/>
        </a:defRPr>
      </a:lvl5pPr>
      <a:lvl6pPr marL="941388" indent="-484188" algn="l" rtl="0" fontAlgn="base">
        <a:spcBef>
          <a:spcPct val="0"/>
        </a:spcBef>
        <a:spcAft>
          <a:spcPct val="0"/>
        </a:spcAft>
        <a:defRPr sz="4200">
          <a:solidFill>
            <a:srgbClr val="FF5C9C"/>
          </a:solidFill>
          <a:latin typeface="Century Gothic" pitchFamily="34" charset="0"/>
        </a:defRPr>
      </a:lvl6pPr>
      <a:lvl7pPr marL="1398588" indent="-484188" algn="l" rtl="0" fontAlgn="base">
        <a:spcBef>
          <a:spcPct val="0"/>
        </a:spcBef>
        <a:spcAft>
          <a:spcPct val="0"/>
        </a:spcAft>
        <a:defRPr sz="4200">
          <a:solidFill>
            <a:srgbClr val="FF5C9C"/>
          </a:solidFill>
          <a:latin typeface="Century Gothic" pitchFamily="34" charset="0"/>
        </a:defRPr>
      </a:lvl7pPr>
      <a:lvl8pPr marL="1855788" indent="-484188" algn="l" rtl="0" fontAlgn="base">
        <a:spcBef>
          <a:spcPct val="0"/>
        </a:spcBef>
        <a:spcAft>
          <a:spcPct val="0"/>
        </a:spcAft>
        <a:defRPr sz="4200">
          <a:solidFill>
            <a:srgbClr val="FF5C9C"/>
          </a:solidFill>
          <a:latin typeface="Century Gothic" pitchFamily="34" charset="0"/>
        </a:defRPr>
      </a:lvl8pPr>
      <a:lvl9pPr marL="2312988" indent="-484188" algn="l" rtl="0" fontAlgn="base">
        <a:spcBef>
          <a:spcPct val="0"/>
        </a:spcBef>
        <a:spcAft>
          <a:spcPct val="0"/>
        </a:spcAft>
        <a:defRPr sz="4200">
          <a:solidFill>
            <a:srgbClr val="FF5C9C"/>
          </a:solidFill>
          <a:latin typeface="Century Gothic" pitchFamily="34" charset="0"/>
        </a:defRPr>
      </a:lvl9pPr>
    </p:titleStyle>
    <p:bodyStyle>
      <a:lvl1pPr marL="447675" indent="-382588" algn="l" rtl="0" fontAlgn="base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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325" indent="-285750" algn="l" rtl="0" fontAlgn="base">
        <a:spcBef>
          <a:spcPct val="20000"/>
        </a:spcBef>
        <a:spcAft>
          <a:spcPct val="0"/>
        </a:spcAft>
        <a:buClr>
          <a:schemeClr val="accent1"/>
        </a:buClr>
        <a:buSzPct val="95000"/>
        <a:buFont typeface="Verdana" pitchFamily="34" charset="0"/>
        <a:buChar char="›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49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0955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09550" algn="l" rtl="0" fontAlgn="base">
        <a:spcBef>
          <a:spcPct val="20000"/>
        </a:spcBef>
        <a:spcAft>
          <a:spcPct val="0"/>
        </a:spcAft>
        <a:buClr>
          <a:srgbClr val="FF90B2"/>
        </a:buClr>
        <a:buFont typeface="Wingdings 2" pitchFamily="18" charset="2"/>
        <a:buChar char="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1.wav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0.wav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1.wav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2.wav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3.wav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4.wav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5.wav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6.wav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7.wav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8.wav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9.wav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.wav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0.wav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1.wav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2.wav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3.wav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4.wav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5.wav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6.wav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7.wav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8.wav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9.wav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.wav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0.wav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1.wav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4.wav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5.wav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6.wav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7.wav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8.wav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9.wav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83568" y="980728"/>
            <a:ext cx="8062912" cy="2220664"/>
          </a:xfrm>
        </p:spPr>
        <p:txBody>
          <a:bodyPr>
            <a:normAutofit fontScale="90000"/>
          </a:bodyPr>
          <a:lstStyle/>
          <a:p>
            <a:pPr marL="484632" indent="0" fontAlgn="auto">
              <a:spcAft>
                <a:spcPts val="0"/>
              </a:spcAft>
              <a:defRPr/>
            </a:pPr>
            <a:r>
              <a:rPr lang="sv-SE" sz="5400" dirty="0" smtClean="0">
                <a:solidFill>
                  <a:schemeClr val="accent1">
                    <a:tint val="83000"/>
                    <a:satMod val="150000"/>
                  </a:schemeClr>
                </a:solidFill>
              </a:rPr>
              <a:t/>
            </a:r>
            <a:br>
              <a:rPr lang="sv-SE" sz="5400" dirty="0" smtClean="0">
                <a:solidFill>
                  <a:schemeClr val="accent1">
                    <a:tint val="83000"/>
                    <a:satMod val="150000"/>
                  </a:schemeClr>
                </a:solidFill>
              </a:rPr>
            </a:br>
            <a:r>
              <a:rPr lang="sv-SE" sz="5400" dirty="0" smtClean="0">
                <a:solidFill>
                  <a:schemeClr val="accent1">
                    <a:tint val="83000"/>
                    <a:satMod val="150000"/>
                  </a:schemeClr>
                </a:solidFill>
              </a:rPr>
              <a:t/>
            </a:r>
            <a:br>
              <a:rPr lang="sv-SE" sz="5400" dirty="0" smtClean="0">
                <a:solidFill>
                  <a:schemeClr val="accent1">
                    <a:tint val="83000"/>
                    <a:satMod val="150000"/>
                  </a:schemeClr>
                </a:solidFill>
              </a:rPr>
            </a:br>
            <a:r>
              <a:rPr lang="sv-SE" sz="5400" dirty="0" smtClean="0">
                <a:solidFill>
                  <a:schemeClr val="accent1">
                    <a:tint val="83000"/>
                    <a:satMod val="150000"/>
                  </a:schemeClr>
                </a:solidFill>
              </a:rPr>
              <a:t/>
            </a:r>
            <a:br>
              <a:rPr lang="sv-SE" sz="5400" dirty="0" smtClean="0">
                <a:solidFill>
                  <a:schemeClr val="accent1">
                    <a:tint val="83000"/>
                    <a:satMod val="150000"/>
                  </a:schemeClr>
                </a:solidFill>
              </a:rPr>
            </a:br>
            <a:r>
              <a:rPr lang="sv-SE" sz="5400" dirty="0" smtClean="0">
                <a:solidFill>
                  <a:schemeClr val="accent1">
                    <a:tint val="83000"/>
                    <a:satMod val="150000"/>
                  </a:schemeClr>
                </a:solidFill>
              </a:rPr>
              <a:t/>
            </a:r>
            <a:br>
              <a:rPr lang="sv-SE" sz="5400" dirty="0" smtClean="0">
                <a:solidFill>
                  <a:schemeClr val="accent1">
                    <a:tint val="83000"/>
                    <a:satMod val="150000"/>
                  </a:schemeClr>
                </a:solidFill>
              </a:rPr>
            </a:br>
            <a:r>
              <a:rPr lang="sv-SE" sz="5400" dirty="0" smtClean="0">
                <a:solidFill>
                  <a:schemeClr val="accent1">
                    <a:tint val="83000"/>
                    <a:satMod val="150000"/>
                  </a:schemeClr>
                </a:solidFill>
              </a:rPr>
              <a:t/>
            </a:r>
            <a:br>
              <a:rPr lang="sv-SE" sz="5400" dirty="0" smtClean="0">
                <a:solidFill>
                  <a:schemeClr val="accent1">
                    <a:tint val="83000"/>
                    <a:satMod val="150000"/>
                  </a:schemeClr>
                </a:solidFill>
              </a:rPr>
            </a:br>
            <a:r>
              <a:rPr lang="sv-SE" sz="5400" dirty="0" smtClean="0">
                <a:solidFill>
                  <a:schemeClr val="accent1">
                    <a:tint val="83000"/>
                    <a:satMod val="150000"/>
                  </a:schemeClr>
                </a:solidFill>
              </a:rPr>
              <a:t/>
            </a:r>
            <a:br>
              <a:rPr lang="sv-SE" sz="5400" dirty="0" smtClean="0">
                <a:solidFill>
                  <a:schemeClr val="accent1">
                    <a:tint val="83000"/>
                    <a:satMod val="150000"/>
                  </a:schemeClr>
                </a:solidFill>
              </a:rPr>
            </a:br>
            <a:r>
              <a:rPr lang="sv-SE" sz="5400" dirty="0" smtClean="0">
                <a:solidFill>
                  <a:schemeClr val="accent1">
                    <a:tint val="83000"/>
                    <a:satMod val="150000"/>
                  </a:schemeClr>
                </a:solidFill>
              </a:rPr>
              <a:t/>
            </a:r>
            <a:br>
              <a:rPr lang="sv-SE" sz="5400" dirty="0" smtClean="0">
                <a:solidFill>
                  <a:schemeClr val="accent1">
                    <a:tint val="83000"/>
                    <a:satMod val="150000"/>
                  </a:schemeClr>
                </a:solidFill>
              </a:rPr>
            </a:br>
            <a:r>
              <a:rPr lang="sv-SE" sz="5400" dirty="0" smtClean="0">
                <a:solidFill>
                  <a:schemeClr val="accent1">
                    <a:tint val="83000"/>
                    <a:satMod val="150000"/>
                  </a:schemeClr>
                </a:solidFill>
              </a:rPr>
              <a:t/>
            </a:r>
            <a:br>
              <a:rPr lang="sv-SE" sz="5400" dirty="0" smtClean="0">
                <a:solidFill>
                  <a:schemeClr val="accent1">
                    <a:tint val="83000"/>
                    <a:satMod val="150000"/>
                  </a:schemeClr>
                </a:solidFill>
              </a:rPr>
            </a:br>
            <a:r>
              <a:rPr lang="sv-SE" sz="7300" dirty="0" smtClean="0">
                <a:solidFill>
                  <a:schemeClr val="accent1">
                    <a:tint val="83000"/>
                    <a:satMod val="150000"/>
                  </a:schemeClr>
                </a:solidFill>
              </a:rPr>
              <a:t>Vägskador</a:t>
            </a:r>
            <a:r>
              <a:rPr lang="sv-SE" sz="8000" dirty="0" smtClean="0">
                <a:solidFill>
                  <a:schemeClr val="accent1">
                    <a:tint val="83000"/>
                    <a:satMod val="150000"/>
                  </a:schemeClr>
                </a:solidFill>
              </a:rPr>
              <a:t> </a:t>
            </a:r>
            <a:endParaRPr lang="sv-SE" sz="8000" dirty="0">
              <a:solidFill>
                <a:schemeClr val="accent1">
                  <a:tint val="83000"/>
                  <a:satMod val="150000"/>
                </a:schemeClr>
              </a:solidFill>
            </a:endParaRPr>
          </a:p>
        </p:txBody>
      </p:sp>
      <p:sp>
        <p:nvSpPr>
          <p:cNvPr id="4" name="textruta 3"/>
          <p:cNvSpPr txBox="1"/>
          <p:nvPr/>
        </p:nvSpPr>
        <p:spPr>
          <a:xfrm flipH="1">
            <a:off x="7488238" y="6604000"/>
            <a:ext cx="1655762" cy="254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v-SE" sz="1050" b="1" dirty="0">
                <a:latin typeface="Calisto MT" pitchFamily="18" charset="0"/>
                <a:cs typeface="Aharoni" pitchFamily="2" charset="-79"/>
              </a:rPr>
              <a:t>TeMaKon AB</a:t>
            </a:r>
            <a:endParaRPr lang="sv-SE" sz="1050" b="1" dirty="0">
              <a:latin typeface="Calisto MT" pitchFamily="18" charset="0"/>
              <a:cs typeface="Aharoni" pitchFamily="2" charset="-79"/>
            </a:endParaRPr>
          </a:p>
        </p:txBody>
      </p:sp>
      <p:sp>
        <p:nvSpPr>
          <p:cNvPr id="14339" name="textruta 4"/>
          <p:cNvSpPr txBox="1">
            <a:spLocks noChangeArrowheads="1"/>
          </p:cNvSpPr>
          <p:nvPr/>
        </p:nvSpPr>
        <p:spPr bwMode="auto">
          <a:xfrm>
            <a:off x="5076825" y="3573463"/>
            <a:ext cx="338296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sv-SE">
                <a:latin typeface="Century Gothic" pitchFamily="34" charset="0"/>
              </a:rPr>
              <a:t>  </a:t>
            </a:r>
            <a:r>
              <a:rPr lang="sv-SE" b="1">
                <a:latin typeface="Century Gothic" pitchFamily="34" charset="0"/>
              </a:rPr>
              <a:t>Texturavvikelser</a:t>
            </a:r>
          </a:p>
        </p:txBody>
      </p:sp>
      <p:pic>
        <p:nvPicPr>
          <p:cNvPr id="14343" name="Picture 7">
            <a:hlinkClick r:id="" action="ppaction://media"/>
          </p:cNvPr>
          <p:cNvPicPr>
            <a:picLocks noRot="1" noChangeAspect="1" noChangeArrowheads="1"/>
          </p:cNvPicPr>
          <p:nvPr>
            <a:wavAudioFile r:embed="rId1" name="~PP359.WAV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8632825" y="6346825"/>
            <a:ext cx="304800" cy="3048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3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34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tshållare för innehåll 3" descr="Sepytor Sjuntorp 20101028 007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23850" y="260350"/>
            <a:ext cx="8496300" cy="6372225"/>
          </a:xfrm>
          <a:ln w="25400">
            <a:solidFill>
              <a:schemeClr val="accent2">
                <a:lumMod val="50000"/>
              </a:schemeClr>
            </a:solidFill>
          </a:ln>
        </p:spPr>
      </p:pic>
      <p:sp>
        <p:nvSpPr>
          <p:cNvPr id="24578" name="Rektangel 2"/>
          <p:cNvSpPr>
            <a:spLocks noChangeArrowheads="1"/>
          </p:cNvSpPr>
          <p:nvPr/>
        </p:nvSpPr>
        <p:spPr bwMode="auto">
          <a:xfrm>
            <a:off x="1042988" y="5732463"/>
            <a:ext cx="1725612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v-SE" sz="1200" b="1">
                <a:latin typeface="Century Gothic" pitchFamily="34" charset="0"/>
              </a:rPr>
              <a:t>Tät och öppen textur</a:t>
            </a:r>
          </a:p>
        </p:txBody>
      </p:sp>
      <p:pic>
        <p:nvPicPr>
          <p:cNvPr id="24580" name="Picture 4">
            <a:hlinkClick r:id="" action="ppaction://media"/>
          </p:cNvPr>
          <p:cNvPicPr>
            <a:picLocks noRot="1" noChangeAspect="1" noChangeArrowheads="1"/>
          </p:cNvPicPr>
          <p:nvPr>
            <a:wavAudioFile r:embed="rId1" name="~PP3756.WAV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8632825" y="6346825"/>
            <a:ext cx="304800" cy="3048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5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580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tshållare för innehåll 3" descr="Sepytor Sjuntorp 20101028 009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95288" y="296863"/>
            <a:ext cx="8401050" cy="6300787"/>
          </a:xfrm>
          <a:ln w="25400">
            <a:solidFill>
              <a:schemeClr val="accent2">
                <a:lumMod val="50000"/>
              </a:schemeClr>
            </a:solidFill>
          </a:ln>
        </p:spPr>
      </p:pic>
      <p:pic>
        <p:nvPicPr>
          <p:cNvPr id="25603" name="Picture 3">
            <a:hlinkClick r:id="" action="ppaction://media"/>
          </p:cNvPr>
          <p:cNvPicPr>
            <a:picLocks noRot="1" noChangeAspect="1" noChangeArrowheads="1"/>
          </p:cNvPicPr>
          <p:nvPr>
            <a:wavAudioFile r:embed="rId1" name="~PP3660.WAV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8632825" y="6346825"/>
            <a:ext cx="304800" cy="3048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560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60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tshållare för innehåll 3" descr="Sepytor Sjuntorp 20101028 011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23850" y="333375"/>
            <a:ext cx="8351838" cy="6264275"/>
          </a:xfrm>
          <a:ln w="25400">
            <a:solidFill>
              <a:schemeClr val="accent2">
                <a:lumMod val="50000"/>
              </a:schemeClr>
            </a:solidFill>
          </a:ln>
        </p:spPr>
      </p:pic>
      <p:sp>
        <p:nvSpPr>
          <p:cNvPr id="26626" name="textruta 2"/>
          <p:cNvSpPr txBox="1">
            <a:spLocks noChangeArrowheads="1"/>
          </p:cNvSpPr>
          <p:nvPr/>
        </p:nvSpPr>
        <p:spPr bwMode="auto">
          <a:xfrm>
            <a:off x="395288" y="5589588"/>
            <a:ext cx="56165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sv-SE" sz="1200" b="1">
                <a:latin typeface="Century Gothic" pitchFamily="34" charset="0"/>
              </a:rPr>
              <a:t>Längsgående  kontinuerlig grovmaterialansamling</a:t>
            </a:r>
            <a:r>
              <a:rPr lang="sv-SE" sz="1600" b="1">
                <a:latin typeface="Century Gothic" pitchFamily="34" charset="0"/>
              </a:rPr>
              <a:t> </a:t>
            </a:r>
            <a:br>
              <a:rPr lang="sv-SE" sz="1600" b="1">
                <a:latin typeface="Century Gothic" pitchFamily="34" charset="0"/>
              </a:rPr>
            </a:br>
            <a:endParaRPr lang="sv-SE" sz="1600" b="1">
              <a:latin typeface="Century Gothic" pitchFamily="34" charset="0"/>
            </a:endParaRPr>
          </a:p>
        </p:txBody>
      </p:sp>
      <p:pic>
        <p:nvPicPr>
          <p:cNvPr id="26628" name="Picture 4">
            <a:hlinkClick r:id="" action="ppaction://media"/>
          </p:cNvPr>
          <p:cNvPicPr>
            <a:picLocks noRot="1" noChangeAspect="1" noChangeArrowheads="1"/>
          </p:cNvPicPr>
          <p:nvPr>
            <a:wavAudioFile r:embed="rId1" name="~PP2986.WAV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8632825" y="6346825"/>
            <a:ext cx="304800" cy="3048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66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628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tshållare för innehåll 3" descr="Sepytor Sjuntorp 20101028 012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23850" y="260350"/>
            <a:ext cx="8424863" cy="6318250"/>
          </a:xfrm>
          <a:ln w="25400">
            <a:solidFill>
              <a:schemeClr val="accent2">
                <a:lumMod val="50000"/>
              </a:schemeClr>
            </a:solidFill>
          </a:ln>
        </p:spPr>
      </p:pic>
      <p:pic>
        <p:nvPicPr>
          <p:cNvPr id="27651" name="Picture 3">
            <a:hlinkClick r:id="" action="ppaction://media"/>
          </p:cNvPr>
          <p:cNvPicPr>
            <a:picLocks noRot="1" noChangeAspect="1" noChangeArrowheads="1"/>
          </p:cNvPicPr>
          <p:nvPr>
            <a:wavAudioFile r:embed="rId1" name="~PP2359.WAV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8632825" y="6346825"/>
            <a:ext cx="304800" cy="3048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76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651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tshållare för innehåll 3" descr="Sepytor Sjuntorp 20101028 013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23850" y="242888"/>
            <a:ext cx="8496300" cy="6372225"/>
          </a:xfrm>
          <a:ln w="25400">
            <a:solidFill>
              <a:schemeClr val="accent2">
                <a:lumMod val="50000"/>
              </a:schemeClr>
            </a:solidFill>
          </a:ln>
        </p:spPr>
      </p:pic>
      <p:pic>
        <p:nvPicPr>
          <p:cNvPr id="28675" name="Picture 3">
            <a:hlinkClick r:id="" action="ppaction://media"/>
          </p:cNvPr>
          <p:cNvPicPr>
            <a:picLocks noRot="1" noChangeAspect="1" noChangeArrowheads="1"/>
          </p:cNvPicPr>
          <p:nvPr>
            <a:wavAudioFile r:embed="rId1" name="~PP2888.WAV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8632825" y="6346825"/>
            <a:ext cx="304800" cy="3048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867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67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tshållare för innehåll 3" descr="Sepytor Sjuntorp 20101028 015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23850" y="368300"/>
            <a:ext cx="8496300" cy="6373813"/>
          </a:xfrm>
          <a:ln w="25400">
            <a:solidFill>
              <a:schemeClr val="accent2">
                <a:lumMod val="50000"/>
              </a:schemeClr>
            </a:solidFill>
          </a:ln>
        </p:spPr>
      </p:pic>
      <p:sp>
        <p:nvSpPr>
          <p:cNvPr id="29698" name="textruta 2"/>
          <p:cNvSpPr txBox="1">
            <a:spLocks noChangeArrowheads="1"/>
          </p:cNvSpPr>
          <p:nvPr/>
        </p:nvSpPr>
        <p:spPr bwMode="auto">
          <a:xfrm>
            <a:off x="539750" y="5805488"/>
            <a:ext cx="29527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sv-SE" sz="1200" b="1">
                <a:latin typeface="Century Gothic" pitchFamily="34" charset="0"/>
              </a:rPr>
              <a:t>Tvärskarv, avslut</a:t>
            </a:r>
          </a:p>
        </p:txBody>
      </p:sp>
      <p:pic>
        <p:nvPicPr>
          <p:cNvPr id="29700" name="Picture 4">
            <a:hlinkClick r:id="" action="ppaction://media"/>
          </p:cNvPr>
          <p:cNvPicPr>
            <a:picLocks noRot="1" noChangeAspect="1" noChangeArrowheads="1"/>
          </p:cNvPicPr>
          <p:nvPr>
            <a:wavAudioFile r:embed="rId1" name="~PP2776.WAV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8632825" y="6346825"/>
            <a:ext cx="304800" cy="3048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970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700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tshållare för innehåll 3" descr="Sepytor Sjuntorp 20101028 016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23850" y="242888"/>
            <a:ext cx="8496300" cy="6372225"/>
          </a:xfrm>
          <a:ln w="25400">
            <a:solidFill>
              <a:schemeClr val="accent2">
                <a:lumMod val="50000"/>
              </a:schemeClr>
            </a:solidFill>
          </a:ln>
        </p:spPr>
      </p:pic>
      <p:pic>
        <p:nvPicPr>
          <p:cNvPr id="30723" name="Picture 3">
            <a:hlinkClick r:id="" action="ppaction://media"/>
          </p:cNvPr>
          <p:cNvPicPr>
            <a:picLocks noRot="1" noChangeAspect="1" noChangeArrowheads="1"/>
          </p:cNvPicPr>
          <p:nvPr>
            <a:wavAudioFile r:embed="rId1" name="~PP1363.WAV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8632825" y="6346825"/>
            <a:ext cx="304800" cy="3048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07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72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tshållare för innehåll 3" descr="Sepytor Sjuntorp 20101028 017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68313" y="333375"/>
            <a:ext cx="8351837" cy="6264275"/>
          </a:xfrm>
          <a:ln w="25400">
            <a:solidFill>
              <a:schemeClr val="accent2">
                <a:lumMod val="50000"/>
              </a:schemeClr>
            </a:solidFill>
          </a:ln>
        </p:spPr>
      </p:pic>
      <p:sp>
        <p:nvSpPr>
          <p:cNvPr id="31746" name="textruta 2"/>
          <p:cNvSpPr txBox="1">
            <a:spLocks noChangeArrowheads="1"/>
          </p:cNvSpPr>
          <p:nvPr/>
        </p:nvSpPr>
        <p:spPr bwMode="auto">
          <a:xfrm>
            <a:off x="1331913" y="5732463"/>
            <a:ext cx="431958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sv-SE" sz="1400" b="1">
                <a:solidFill>
                  <a:srgbClr val="FFFF00"/>
                </a:solidFill>
                <a:latin typeface="Century Gothic" pitchFamily="34" charset="0"/>
              </a:rPr>
              <a:t>Mycket tät                              Mycket öppen</a:t>
            </a:r>
          </a:p>
        </p:txBody>
      </p:sp>
      <p:pic>
        <p:nvPicPr>
          <p:cNvPr id="31748" name="Picture 4">
            <a:hlinkClick r:id="" action="ppaction://media"/>
          </p:cNvPr>
          <p:cNvPicPr>
            <a:picLocks noRot="1" noChangeAspect="1" noChangeArrowheads="1"/>
          </p:cNvPicPr>
          <p:nvPr>
            <a:wavAudioFile r:embed="rId1" name="~PP752.WAV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8632825" y="6346825"/>
            <a:ext cx="304800" cy="3048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17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748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tshållare för innehåll 3" descr="Sepytor Sjuntorp 20101028 019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95288" y="314325"/>
            <a:ext cx="8377237" cy="6283325"/>
          </a:xfrm>
          <a:ln w="25400">
            <a:solidFill>
              <a:schemeClr val="accent2">
                <a:lumMod val="50000"/>
              </a:schemeClr>
            </a:solidFill>
          </a:ln>
        </p:spPr>
      </p:pic>
      <p:sp>
        <p:nvSpPr>
          <p:cNvPr id="32770" name="textruta 2"/>
          <p:cNvSpPr txBox="1">
            <a:spLocks noChangeArrowheads="1"/>
          </p:cNvSpPr>
          <p:nvPr/>
        </p:nvSpPr>
        <p:spPr bwMode="auto">
          <a:xfrm>
            <a:off x="827088" y="5373688"/>
            <a:ext cx="40322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sv-SE" sz="1200" b="1">
                <a:latin typeface="Century Gothic" pitchFamily="34" charset="0"/>
              </a:rPr>
              <a:t>Längsgående separation</a:t>
            </a:r>
            <a:br>
              <a:rPr lang="sv-SE" sz="1200" b="1">
                <a:latin typeface="Century Gothic" pitchFamily="34" charset="0"/>
              </a:rPr>
            </a:br>
            <a:r>
              <a:rPr lang="sv-SE" sz="1200" b="1">
                <a:latin typeface="Century Gothic" pitchFamily="34" charset="0"/>
              </a:rPr>
              <a:t>Förorsakas av sned- fyllning/tömning i/ur silo</a:t>
            </a:r>
          </a:p>
        </p:txBody>
      </p:sp>
      <p:pic>
        <p:nvPicPr>
          <p:cNvPr id="32772" name="Picture 4">
            <a:hlinkClick r:id="" action="ppaction://media"/>
          </p:cNvPr>
          <p:cNvPicPr>
            <a:picLocks noRot="1" noChangeAspect="1" noChangeArrowheads="1"/>
          </p:cNvPicPr>
          <p:nvPr>
            <a:wavAudioFile r:embed="rId1" name="~PP747.WAV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8632825" y="6346825"/>
            <a:ext cx="304800" cy="3048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27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77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tshållare för innehåll 3" descr="Sepytor Sjuntorp 20101028 020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95288" y="296863"/>
            <a:ext cx="8401050" cy="6300787"/>
          </a:xfrm>
          <a:ln w="25400">
            <a:solidFill>
              <a:schemeClr val="accent2">
                <a:lumMod val="50000"/>
              </a:schemeClr>
            </a:solidFill>
          </a:ln>
        </p:spPr>
      </p:pic>
      <p:pic>
        <p:nvPicPr>
          <p:cNvPr id="33795" name="Picture 3">
            <a:hlinkClick r:id="" action="ppaction://media"/>
          </p:cNvPr>
          <p:cNvPicPr>
            <a:picLocks noRot="1" noChangeAspect="1" noChangeArrowheads="1"/>
          </p:cNvPicPr>
          <p:nvPr>
            <a:wavAudioFile r:embed="rId1" name="~PP3528.WAV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8632825" y="6346825"/>
            <a:ext cx="304800" cy="3048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379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79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539750" y="404813"/>
            <a:ext cx="7993063" cy="5994400"/>
          </a:xfrm>
          <a:ln w="19050">
            <a:solidFill>
              <a:schemeClr val="accent1"/>
            </a:solidFill>
          </a:ln>
        </p:spPr>
      </p:pic>
      <p:sp>
        <p:nvSpPr>
          <p:cNvPr id="16386" name="textruta 4"/>
          <p:cNvSpPr txBox="1">
            <a:spLocks noChangeArrowheads="1"/>
          </p:cNvSpPr>
          <p:nvPr/>
        </p:nvSpPr>
        <p:spPr bwMode="auto">
          <a:xfrm>
            <a:off x="1619250" y="5157788"/>
            <a:ext cx="23050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sv-SE" sz="1200" b="1">
                <a:latin typeface="Century Gothic" pitchFamily="34" charset="0"/>
              </a:rPr>
              <a:t>Icke homogen beläggning</a:t>
            </a:r>
          </a:p>
        </p:txBody>
      </p:sp>
      <p:pic>
        <p:nvPicPr>
          <p:cNvPr id="16390" name="Picture 6">
            <a:hlinkClick r:id="" action="ppaction://media"/>
          </p:cNvPr>
          <p:cNvPicPr>
            <a:picLocks noRot="1" noChangeAspect="1" noChangeArrowheads="1"/>
          </p:cNvPicPr>
          <p:nvPr>
            <a:wavAudioFile r:embed="rId1" name="~PP2701.WAV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8632825" y="6346825"/>
            <a:ext cx="304800" cy="3048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39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390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tshållare för innehåll 3" descr="Sepytor Sjuntorp 20101028 026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68313" y="188913"/>
            <a:ext cx="8351837" cy="6264275"/>
          </a:xfrm>
          <a:ln w="25400">
            <a:solidFill>
              <a:schemeClr val="accent2">
                <a:lumMod val="50000"/>
              </a:schemeClr>
            </a:solidFill>
          </a:ln>
        </p:spPr>
      </p:pic>
      <p:sp>
        <p:nvSpPr>
          <p:cNvPr id="34818" name="textruta 2"/>
          <p:cNvSpPr txBox="1">
            <a:spLocks noChangeArrowheads="1"/>
          </p:cNvSpPr>
          <p:nvPr/>
        </p:nvSpPr>
        <p:spPr bwMode="auto">
          <a:xfrm>
            <a:off x="827088" y="5445125"/>
            <a:ext cx="29527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sv-SE" sz="1200" b="1">
                <a:latin typeface="Century Gothic" pitchFamily="34" charset="0"/>
              </a:rPr>
              <a:t>Materialseparation:</a:t>
            </a:r>
          </a:p>
          <a:p>
            <a:r>
              <a:rPr lang="sv-SE" sz="1200" b="1">
                <a:latin typeface="Century Gothic" pitchFamily="34" charset="0"/>
              </a:rPr>
              <a:t>finmaterial-ansamling</a:t>
            </a:r>
          </a:p>
        </p:txBody>
      </p:sp>
      <p:pic>
        <p:nvPicPr>
          <p:cNvPr id="34820" name="Picture 4">
            <a:hlinkClick r:id="" action="ppaction://media"/>
          </p:cNvPr>
          <p:cNvPicPr>
            <a:picLocks noRot="1" noChangeAspect="1" noChangeArrowheads="1"/>
          </p:cNvPicPr>
          <p:nvPr>
            <a:wavAudioFile r:embed="rId1" name="~PP1961.WAV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8632825" y="6346825"/>
            <a:ext cx="304800" cy="3048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48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820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tshållare för innehåll 3" descr="Sepytor Sjuntorp 20101028 035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23850" y="333375"/>
            <a:ext cx="8351838" cy="6264275"/>
          </a:xfrm>
          <a:ln w="25400">
            <a:solidFill>
              <a:schemeClr val="accent2">
                <a:lumMod val="50000"/>
              </a:schemeClr>
            </a:solidFill>
          </a:ln>
        </p:spPr>
      </p:pic>
      <p:sp>
        <p:nvSpPr>
          <p:cNvPr id="35842" name="textruta 2"/>
          <p:cNvSpPr txBox="1">
            <a:spLocks noChangeArrowheads="1"/>
          </p:cNvSpPr>
          <p:nvPr/>
        </p:nvSpPr>
        <p:spPr bwMode="auto">
          <a:xfrm>
            <a:off x="900113" y="5661025"/>
            <a:ext cx="2519362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sv-SE" sz="1200" b="1">
                <a:latin typeface="Century Gothic" pitchFamily="34" charset="0"/>
              </a:rPr>
              <a:t>Lastbyteszon</a:t>
            </a:r>
          </a:p>
        </p:txBody>
      </p:sp>
      <p:pic>
        <p:nvPicPr>
          <p:cNvPr id="35844" name="Picture 4">
            <a:hlinkClick r:id="" action="ppaction://media"/>
          </p:cNvPr>
          <p:cNvPicPr>
            <a:picLocks noRot="1" noChangeAspect="1" noChangeArrowheads="1"/>
          </p:cNvPicPr>
          <p:nvPr>
            <a:wavAudioFile r:embed="rId1" name="~PP2678.WAV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8632825" y="6346825"/>
            <a:ext cx="304800" cy="3048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58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84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tshållare för innehåll 3" descr="Sepytor Sjuntorp 20101028 036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95288" y="296863"/>
            <a:ext cx="8424862" cy="6318250"/>
          </a:xfrm>
          <a:ln w="25400">
            <a:solidFill>
              <a:schemeClr val="accent2">
                <a:lumMod val="50000"/>
              </a:schemeClr>
            </a:solidFill>
          </a:ln>
        </p:spPr>
      </p:pic>
      <p:pic>
        <p:nvPicPr>
          <p:cNvPr id="36867" name="Picture 3">
            <a:hlinkClick r:id="" action="ppaction://media"/>
          </p:cNvPr>
          <p:cNvPicPr>
            <a:picLocks noRot="1" noChangeAspect="1" noChangeArrowheads="1"/>
          </p:cNvPicPr>
          <p:nvPr>
            <a:wavAudioFile r:embed="rId1" name="~PP3863.WAV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8632825" y="6346825"/>
            <a:ext cx="304800" cy="3048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686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867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tshållare för innehåll 3" descr="Sepytor Sjuntorp 20101028 038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79388" y="593725"/>
            <a:ext cx="8353425" cy="6264275"/>
          </a:xfrm>
          <a:ln w="25400">
            <a:solidFill>
              <a:schemeClr val="accent2">
                <a:lumMod val="50000"/>
              </a:schemeClr>
            </a:solidFill>
          </a:ln>
        </p:spPr>
      </p:pic>
      <p:sp>
        <p:nvSpPr>
          <p:cNvPr id="37890" name="textruta 2"/>
          <p:cNvSpPr txBox="1">
            <a:spLocks noChangeArrowheads="1"/>
          </p:cNvSpPr>
          <p:nvPr/>
        </p:nvSpPr>
        <p:spPr bwMode="auto">
          <a:xfrm>
            <a:off x="755650" y="4221163"/>
            <a:ext cx="475297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sv-SE" sz="1200" b="1">
                <a:latin typeface="Century Gothic" pitchFamily="34" charset="0"/>
              </a:rPr>
              <a:t>Avslut och start av beläggningstråg </a:t>
            </a:r>
          </a:p>
          <a:p>
            <a:pPr algn="ctr"/>
            <a:r>
              <a:rPr lang="sv-SE" sz="1200" b="1">
                <a:latin typeface="Century Gothic" pitchFamily="34" charset="0"/>
              </a:rPr>
              <a:t>Två lastbyten/start-stopp intill varandra</a:t>
            </a:r>
            <a:endParaRPr lang="sv-SE" b="1">
              <a:latin typeface="Century Gothic" pitchFamily="34" charset="0"/>
            </a:endParaRPr>
          </a:p>
        </p:txBody>
      </p:sp>
      <p:pic>
        <p:nvPicPr>
          <p:cNvPr id="37892" name="Picture 4">
            <a:hlinkClick r:id="" action="ppaction://media"/>
          </p:cNvPr>
          <p:cNvPicPr>
            <a:picLocks noRot="1" noChangeAspect="1" noChangeArrowheads="1"/>
          </p:cNvPicPr>
          <p:nvPr>
            <a:wavAudioFile r:embed="rId1" name="~PP2452.WAV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8632825" y="6346825"/>
            <a:ext cx="304800" cy="3048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789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89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tshållare för innehåll 3" descr="Sepytor Sjuntorp 20101028 041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23850" y="260350"/>
            <a:ext cx="8351838" cy="6264275"/>
          </a:xfrm>
          <a:ln w="25400">
            <a:solidFill>
              <a:schemeClr val="accent2">
                <a:lumMod val="50000"/>
              </a:schemeClr>
            </a:solidFill>
          </a:ln>
        </p:spPr>
      </p:pic>
      <p:sp>
        <p:nvSpPr>
          <p:cNvPr id="38914" name="textruta 2"/>
          <p:cNvSpPr txBox="1">
            <a:spLocks noChangeArrowheads="1"/>
          </p:cNvSpPr>
          <p:nvPr/>
        </p:nvSpPr>
        <p:spPr bwMode="auto">
          <a:xfrm>
            <a:off x="1331913" y="4365625"/>
            <a:ext cx="4968875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sv-SE" sz="1400" b="1">
                <a:latin typeface="Century Gothic" pitchFamily="34" charset="0"/>
              </a:rPr>
              <a:t>     Två beläggningsdrag:, </a:t>
            </a:r>
          </a:p>
          <a:p>
            <a:pPr algn="ctr"/>
            <a:r>
              <a:rPr lang="sv-SE" sz="1400" b="1" i="1">
                <a:solidFill>
                  <a:srgbClr val="FFFF00"/>
                </a:solidFill>
                <a:latin typeface="Century Gothic" pitchFamily="34" charset="0"/>
              </a:rPr>
              <a:t>en öppen 	yta   </a:t>
            </a:r>
            <a:r>
              <a:rPr lang="sv-SE" sz="1400" b="1">
                <a:solidFill>
                  <a:srgbClr val="FFFF00"/>
                </a:solidFill>
                <a:latin typeface="Century Gothic" pitchFamily="34" charset="0"/>
              </a:rPr>
              <a:t>		</a:t>
            </a:r>
            <a:r>
              <a:rPr lang="sv-SE" sz="1400" b="1" i="1">
                <a:solidFill>
                  <a:srgbClr val="FFFF00"/>
                </a:solidFill>
                <a:latin typeface="Century Gothic" pitchFamily="34" charset="0"/>
              </a:rPr>
              <a:t>                       en tät yta</a:t>
            </a:r>
          </a:p>
          <a:p>
            <a:pPr algn="ctr"/>
            <a:r>
              <a:rPr lang="sv-SE" sz="1400" b="1">
                <a:latin typeface="Century Gothic" pitchFamily="34" charset="0"/>
              </a:rPr>
              <a:t/>
            </a:r>
            <a:br>
              <a:rPr lang="sv-SE" sz="1400" b="1">
                <a:latin typeface="Century Gothic" pitchFamily="34" charset="0"/>
              </a:rPr>
            </a:br>
            <a:r>
              <a:rPr lang="sv-SE" sz="1400" b="1">
                <a:latin typeface="Century Gothic" pitchFamily="34" charset="0"/>
              </a:rPr>
              <a:t> - samma leverantör, samma recept -</a:t>
            </a:r>
          </a:p>
        </p:txBody>
      </p:sp>
      <p:pic>
        <p:nvPicPr>
          <p:cNvPr id="38916" name="Picture 4">
            <a:hlinkClick r:id="" action="ppaction://media"/>
          </p:cNvPr>
          <p:cNvPicPr>
            <a:picLocks noRot="1" noChangeAspect="1" noChangeArrowheads="1"/>
          </p:cNvPicPr>
          <p:nvPr>
            <a:wavAudioFile r:embed="rId1" name="~PP778.WAV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8632825" y="6346825"/>
            <a:ext cx="304800" cy="3048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89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916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tshållare för innehåll 3" descr="Sepytor Sjuntorp 20101028 042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23850" y="279400"/>
            <a:ext cx="8424863" cy="6318250"/>
          </a:xfrm>
          <a:ln w="25400">
            <a:solidFill>
              <a:schemeClr val="accent2">
                <a:lumMod val="50000"/>
              </a:schemeClr>
            </a:solidFill>
          </a:ln>
        </p:spPr>
      </p:pic>
      <p:sp>
        <p:nvSpPr>
          <p:cNvPr id="39938" name="textruta 2"/>
          <p:cNvSpPr txBox="1">
            <a:spLocks noChangeArrowheads="1"/>
          </p:cNvSpPr>
          <p:nvPr/>
        </p:nvSpPr>
        <p:spPr bwMode="auto">
          <a:xfrm>
            <a:off x="468313" y="5589588"/>
            <a:ext cx="59753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sv-SE" sz="1400" b="1">
                <a:latin typeface="Century Gothic" pitchFamily="34" charset="0"/>
              </a:rPr>
              <a:t>Varierande textur med en tydlig grovmaterialansamling </a:t>
            </a:r>
          </a:p>
        </p:txBody>
      </p:sp>
      <p:pic>
        <p:nvPicPr>
          <p:cNvPr id="39940" name="Picture 4">
            <a:hlinkClick r:id="" action="ppaction://media"/>
          </p:cNvPr>
          <p:cNvPicPr>
            <a:picLocks noRot="1" noChangeAspect="1" noChangeArrowheads="1"/>
          </p:cNvPicPr>
          <p:nvPr>
            <a:wavAudioFile r:embed="rId1" name="~PP3323.WAV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8632825" y="6346825"/>
            <a:ext cx="304800" cy="3048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99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940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tshållare för innehåll 3" descr="Sepytor Sjuntorp 20101028 046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23850" y="260350"/>
            <a:ext cx="8496300" cy="6372225"/>
          </a:xfrm>
          <a:ln w="25400">
            <a:solidFill>
              <a:schemeClr val="accent2">
                <a:lumMod val="50000"/>
              </a:schemeClr>
            </a:solidFill>
          </a:ln>
        </p:spPr>
      </p:pic>
      <p:sp>
        <p:nvSpPr>
          <p:cNvPr id="40962" name="textruta 2"/>
          <p:cNvSpPr txBox="1">
            <a:spLocks noChangeArrowheads="1"/>
          </p:cNvSpPr>
          <p:nvPr/>
        </p:nvSpPr>
        <p:spPr bwMode="auto">
          <a:xfrm>
            <a:off x="755650" y="5516563"/>
            <a:ext cx="489585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sv-SE" b="1">
                <a:latin typeface="Century Gothic" pitchFamily="34" charset="0"/>
              </a:rPr>
              <a:t>”För mycket sten på ett ställe -</a:t>
            </a:r>
          </a:p>
          <a:p>
            <a:r>
              <a:rPr lang="sv-SE" b="1">
                <a:latin typeface="Century Gothic" pitchFamily="34" charset="0"/>
              </a:rPr>
              <a:t>innebär att det fattas på ett annat”….. !!</a:t>
            </a:r>
          </a:p>
        </p:txBody>
      </p:sp>
      <p:pic>
        <p:nvPicPr>
          <p:cNvPr id="40964" name="Picture 4">
            <a:hlinkClick r:id="" action="ppaction://media"/>
          </p:cNvPr>
          <p:cNvPicPr>
            <a:picLocks noRot="1" noChangeAspect="1" noChangeArrowheads="1"/>
          </p:cNvPicPr>
          <p:nvPr>
            <a:wavAudioFile r:embed="rId1" name="~PP2211.WAV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8632825" y="6346825"/>
            <a:ext cx="304800" cy="3048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09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96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tshållare för innehåll 3" descr="Sepytor Sjuntorp 20101028 049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95288" y="314325"/>
            <a:ext cx="8353425" cy="6264275"/>
          </a:xfrm>
          <a:ln w="25400">
            <a:solidFill>
              <a:schemeClr val="accent2">
                <a:lumMod val="50000"/>
              </a:schemeClr>
            </a:solidFill>
          </a:ln>
        </p:spPr>
      </p:pic>
      <p:sp>
        <p:nvSpPr>
          <p:cNvPr id="41986" name="textruta 2"/>
          <p:cNvSpPr txBox="1">
            <a:spLocks noChangeArrowheads="1"/>
          </p:cNvSpPr>
          <p:nvPr/>
        </p:nvSpPr>
        <p:spPr bwMode="auto">
          <a:xfrm>
            <a:off x="1187450" y="5373688"/>
            <a:ext cx="4032250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sv-SE" sz="1400" b="1">
                <a:latin typeface="Century Gothic" pitchFamily="34" charset="0"/>
              </a:rPr>
              <a:t>Makrotextur… Sandpatchvärde cirka 4mm ! (över 3 är katastrof) </a:t>
            </a:r>
          </a:p>
        </p:txBody>
      </p:sp>
      <p:pic>
        <p:nvPicPr>
          <p:cNvPr id="41988" name="Picture 4">
            <a:hlinkClick r:id="" action="ppaction://media"/>
          </p:cNvPr>
          <p:cNvPicPr>
            <a:picLocks noRot="1" noChangeAspect="1" noChangeArrowheads="1"/>
          </p:cNvPicPr>
          <p:nvPr>
            <a:wavAudioFile r:embed="rId1" name="~PP3209.WAV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8632825" y="6346825"/>
            <a:ext cx="304800" cy="3048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198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988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tshållare för innehåll 3" descr="003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95288" y="296863"/>
            <a:ext cx="8353425" cy="6264275"/>
          </a:xfrm>
          <a:ln w="25400">
            <a:solidFill>
              <a:schemeClr val="accent2">
                <a:lumMod val="50000"/>
              </a:schemeClr>
            </a:solidFill>
          </a:ln>
        </p:spPr>
      </p:pic>
      <p:sp>
        <p:nvSpPr>
          <p:cNvPr id="43010" name="textruta 2"/>
          <p:cNvSpPr txBox="1">
            <a:spLocks noChangeArrowheads="1"/>
          </p:cNvSpPr>
          <p:nvPr/>
        </p:nvSpPr>
        <p:spPr bwMode="auto">
          <a:xfrm>
            <a:off x="1187450" y="5373688"/>
            <a:ext cx="29527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sv-SE" sz="1200" b="1">
                <a:latin typeface="Century Gothic" pitchFamily="34" charset="0"/>
              </a:rPr>
              <a:t>Vid regn framträder  bristerna tydligt </a:t>
            </a:r>
          </a:p>
        </p:txBody>
      </p:sp>
      <p:pic>
        <p:nvPicPr>
          <p:cNvPr id="43012" name="Picture 4">
            <a:hlinkClick r:id="" action="ppaction://media"/>
          </p:cNvPr>
          <p:cNvPicPr>
            <a:picLocks noRot="1" noChangeAspect="1" noChangeArrowheads="1"/>
          </p:cNvPicPr>
          <p:nvPr>
            <a:wavAudioFile r:embed="rId1" name="~PP765.WAV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8632825" y="6346825"/>
            <a:ext cx="304800" cy="3048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9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30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01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tshållare för innehåll 3" descr="004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23850" y="242888"/>
            <a:ext cx="8377238" cy="6281737"/>
          </a:xfrm>
          <a:ln w="25400">
            <a:solidFill>
              <a:schemeClr val="accent2">
                <a:lumMod val="50000"/>
              </a:schemeClr>
            </a:solidFill>
          </a:ln>
        </p:spPr>
      </p:pic>
      <p:sp>
        <p:nvSpPr>
          <p:cNvPr id="44034" name="textruta 2"/>
          <p:cNvSpPr txBox="1">
            <a:spLocks noChangeArrowheads="1"/>
          </p:cNvSpPr>
          <p:nvPr/>
        </p:nvSpPr>
        <p:spPr bwMode="auto">
          <a:xfrm>
            <a:off x="1187450" y="5373688"/>
            <a:ext cx="439261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sv-SE" sz="1200" b="1">
                <a:latin typeface="Century Gothic" pitchFamily="34" charset="0"/>
              </a:rPr>
              <a:t>Avslut  dagsetapp:</a:t>
            </a:r>
            <a:br>
              <a:rPr lang="sv-SE" sz="1200" b="1">
                <a:latin typeface="Century Gothic" pitchFamily="34" charset="0"/>
              </a:rPr>
            </a:br>
            <a:r>
              <a:rPr lang="sv-SE" sz="1200" b="1">
                <a:latin typeface="Century Gothic" pitchFamily="34" charset="0"/>
              </a:rPr>
              <a:t>– sista på flaket samt man kör ut (tömmer) tråget helt !</a:t>
            </a:r>
          </a:p>
        </p:txBody>
      </p:sp>
      <p:pic>
        <p:nvPicPr>
          <p:cNvPr id="44036" name="Picture 4">
            <a:hlinkClick r:id="" action="ppaction://media"/>
          </p:cNvPr>
          <p:cNvPicPr>
            <a:picLocks noRot="1" noChangeAspect="1" noChangeArrowheads="1"/>
          </p:cNvPicPr>
          <p:nvPr>
            <a:wavAudioFile r:embed="rId1" name="~PP3211.WAV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8632825" y="6346825"/>
            <a:ext cx="304800" cy="3048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1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40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03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419475" y="1882775"/>
            <a:ext cx="1657350" cy="250825"/>
          </a:xfrm>
        </p:spPr>
        <p:txBody>
          <a:bodyPr>
            <a:normAutofit fontScale="40000" lnSpcReduction="20000"/>
          </a:bodyPr>
          <a:lstStyle/>
          <a:p>
            <a:pPr marL="448056" indent="-384048" fontAlgn="auto">
              <a:spcAft>
                <a:spcPts val="0"/>
              </a:spcAft>
              <a:buFont typeface="Wingdings 2"/>
              <a:buChar char=""/>
              <a:defRPr/>
            </a:pPr>
            <a:endParaRPr lang="sv-SE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5288" y="260350"/>
            <a:ext cx="8353425" cy="6264275"/>
          </a:xfrm>
          <a:prstGeom prst="rect">
            <a:avLst/>
          </a:prstGeom>
          <a:noFill/>
          <a:ln w="25400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17411" name="textruta 5"/>
          <p:cNvSpPr txBox="1">
            <a:spLocks noChangeArrowheads="1"/>
          </p:cNvSpPr>
          <p:nvPr/>
        </p:nvSpPr>
        <p:spPr bwMode="auto">
          <a:xfrm>
            <a:off x="1042988" y="5661025"/>
            <a:ext cx="3744912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sv-SE" sz="1200" b="1">
                <a:latin typeface="Century Gothic" pitchFamily="34" charset="0"/>
              </a:rPr>
              <a:t>Vid regn framträder skadorna än tydligare</a:t>
            </a:r>
          </a:p>
        </p:txBody>
      </p:sp>
      <p:pic>
        <p:nvPicPr>
          <p:cNvPr id="17413" name="Picture 5">
            <a:hlinkClick r:id="" action="ppaction://media"/>
          </p:cNvPr>
          <p:cNvPicPr>
            <a:picLocks noRot="1" noChangeAspect="1" noChangeArrowheads="1"/>
          </p:cNvPicPr>
          <p:nvPr>
            <a:wavAudioFile r:embed="rId1" name="~PP3636.WAV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8632825" y="6346825"/>
            <a:ext cx="304800" cy="3048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4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413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tshållare för innehåll 3" descr="005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95288" y="296863"/>
            <a:ext cx="8353425" cy="6264275"/>
          </a:xfrm>
          <a:ln w="25400">
            <a:solidFill>
              <a:schemeClr val="accent2">
                <a:lumMod val="50000"/>
              </a:schemeClr>
            </a:solidFill>
          </a:ln>
        </p:spPr>
      </p:pic>
      <p:sp>
        <p:nvSpPr>
          <p:cNvPr id="45058" name="textruta 2"/>
          <p:cNvSpPr txBox="1">
            <a:spLocks noChangeArrowheads="1"/>
          </p:cNvSpPr>
          <p:nvPr/>
        </p:nvSpPr>
        <p:spPr bwMode="auto">
          <a:xfrm>
            <a:off x="1187450" y="5373688"/>
            <a:ext cx="29527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sv-SE" sz="1400" b="1" i="1">
                <a:solidFill>
                  <a:srgbClr val="FFFF00"/>
                </a:solidFill>
                <a:latin typeface="Century Gothic" pitchFamily="34" charset="0"/>
              </a:rPr>
              <a:t>Hur länge håller detta ?</a:t>
            </a:r>
          </a:p>
        </p:txBody>
      </p:sp>
      <p:pic>
        <p:nvPicPr>
          <p:cNvPr id="45060" name="Picture 4">
            <a:hlinkClick r:id="" action="ppaction://media"/>
          </p:cNvPr>
          <p:cNvPicPr>
            <a:picLocks noRot="1" noChangeAspect="1" noChangeArrowheads="1"/>
          </p:cNvPicPr>
          <p:nvPr>
            <a:wavAudioFile r:embed="rId1" name="~PP1488.WAV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8632825" y="6346825"/>
            <a:ext cx="304800" cy="3048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50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060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tshållare för innehåll 3" descr="006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23850" y="333375"/>
            <a:ext cx="8424863" cy="6318250"/>
          </a:xfrm>
          <a:ln w="25400">
            <a:solidFill>
              <a:schemeClr val="accent2">
                <a:lumMod val="50000"/>
              </a:schemeClr>
            </a:solidFill>
          </a:ln>
        </p:spPr>
      </p:pic>
      <p:sp>
        <p:nvSpPr>
          <p:cNvPr id="46082" name="textruta 2"/>
          <p:cNvSpPr txBox="1">
            <a:spLocks noChangeArrowheads="1"/>
          </p:cNvSpPr>
          <p:nvPr/>
        </p:nvSpPr>
        <p:spPr bwMode="auto">
          <a:xfrm>
            <a:off x="1187450" y="5373688"/>
            <a:ext cx="352901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sv-SE" sz="1200" b="1">
                <a:latin typeface="Century Gothic" pitchFamily="34" charset="0"/>
              </a:rPr>
              <a:t>Tät och öppen textur  -mitt i separationen!</a:t>
            </a:r>
          </a:p>
        </p:txBody>
      </p:sp>
      <p:pic>
        <p:nvPicPr>
          <p:cNvPr id="46084" name="Picture 4">
            <a:hlinkClick r:id="" action="ppaction://media"/>
          </p:cNvPr>
          <p:cNvPicPr>
            <a:picLocks noRot="1" noChangeAspect="1" noChangeArrowheads="1"/>
          </p:cNvPicPr>
          <p:nvPr>
            <a:wavAudioFile r:embed="rId1" name="~PP3160.WAV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8632825" y="6346825"/>
            <a:ext cx="304800" cy="3048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60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08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5288" y="260350"/>
            <a:ext cx="8280400" cy="6210300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18434" name="textruta 4"/>
          <p:cNvSpPr txBox="1">
            <a:spLocks noChangeArrowheads="1"/>
          </p:cNvSpPr>
          <p:nvPr/>
        </p:nvSpPr>
        <p:spPr bwMode="auto">
          <a:xfrm>
            <a:off x="1403350" y="5084763"/>
            <a:ext cx="345598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sv-SE" sz="1200" b="1">
                <a:latin typeface="Century Gothic" pitchFamily="34" charset="0"/>
              </a:rPr>
              <a:t>Nylagd väg, ojämnt genomsläpp av vatten, = icke homogen vägbeläggning </a:t>
            </a:r>
          </a:p>
        </p:txBody>
      </p:sp>
      <p:pic>
        <p:nvPicPr>
          <p:cNvPr id="18436" name="Picture 4">
            <a:hlinkClick r:id="" action="ppaction://media"/>
          </p:cNvPr>
          <p:cNvPicPr>
            <a:picLocks noRot="1" noChangeAspect="1" noChangeArrowheads="1"/>
          </p:cNvPicPr>
          <p:nvPr>
            <a:wavAudioFile r:embed="rId1" name="~PP1959.WAV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8632825" y="6346825"/>
            <a:ext cx="304800" cy="3048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4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43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tshållare för innehåll 3" descr="Sepytor Sjuntorp 20101028 002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23850" y="260350"/>
            <a:ext cx="8448675" cy="6337300"/>
          </a:xfrm>
          <a:ln w="25400">
            <a:solidFill>
              <a:schemeClr val="accent2">
                <a:lumMod val="50000"/>
              </a:schemeClr>
            </a:solidFill>
          </a:ln>
        </p:spPr>
      </p:pic>
      <p:sp>
        <p:nvSpPr>
          <p:cNvPr id="19458" name="textruta 2"/>
          <p:cNvSpPr txBox="1">
            <a:spLocks noChangeArrowheads="1"/>
          </p:cNvSpPr>
          <p:nvPr/>
        </p:nvSpPr>
        <p:spPr bwMode="auto">
          <a:xfrm>
            <a:off x="684213" y="5732463"/>
            <a:ext cx="3024187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sv-SE" sz="1200" b="1">
                <a:latin typeface="Century Gothic" pitchFamily="34" charset="0"/>
              </a:rPr>
              <a:t>Nylagd AG22</a:t>
            </a:r>
          </a:p>
        </p:txBody>
      </p:sp>
      <p:pic>
        <p:nvPicPr>
          <p:cNvPr id="19460" name="Picture 4">
            <a:hlinkClick r:id="" action="ppaction://media"/>
          </p:cNvPr>
          <p:cNvPicPr>
            <a:picLocks noRot="1" noChangeAspect="1" noChangeArrowheads="1"/>
          </p:cNvPicPr>
          <p:nvPr>
            <a:wavAudioFile r:embed="rId1" name="~PP549.WAV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8632825" y="6346825"/>
            <a:ext cx="304800" cy="3048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4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46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tshållare för innehåll 3" descr="Sepytor Sjuntorp 20101028 003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17513" y="314325"/>
            <a:ext cx="8402637" cy="6302375"/>
          </a:xfrm>
          <a:ln w="25400">
            <a:solidFill>
              <a:schemeClr val="accent2">
                <a:lumMod val="50000"/>
              </a:schemeClr>
            </a:solidFill>
          </a:ln>
        </p:spPr>
      </p:pic>
      <p:sp>
        <p:nvSpPr>
          <p:cNvPr id="20482" name="textruta 2"/>
          <p:cNvSpPr txBox="1">
            <a:spLocks noChangeArrowheads="1"/>
          </p:cNvSpPr>
          <p:nvPr/>
        </p:nvSpPr>
        <p:spPr bwMode="auto">
          <a:xfrm>
            <a:off x="684213" y="5732463"/>
            <a:ext cx="3311525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sv-SE" sz="1200" b="1">
                <a:latin typeface="Century Gothic" pitchFamily="34" charset="0"/>
              </a:rPr>
              <a:t>Längsgående separation</a:t>
            </a:r>
          </a:p>
        </p:txBody>
      </p:sp>
      <p:pic>
        <p:nvPicPr>
          <p:cNvPr id="20484" name="Picture 4">
            <a:hlinkClick r:id="" action="ppaction://media"/>
          </p:cNvPr>
          <p:cNvPicPr>
            <a:picLocks noRot="1" noChangeAspect="1" noChangeArrowheads="1"/>
          </p:cNvPicPr>
          <p:nvPr>
            <a:wavAudioFile r:embed="rId1" name="~PP3705.WAV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8632825" y="6346825"/>
            <a:ext cx="304800" cy="3048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4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48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tshållare för innehåll 3" descr="Sepytor Sjuntorp 20101028 004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23850" y="333375"/>
            <a:ext cx="8496300" cy="6372225"/>
          </a:xfrm>
          <a:ln w="25400">
            <a:solidFill>
              <a:schemeClr val="accent2">
                <a:lumMod val="50000"/>
              </a:schemeClr>
            </a:solidFill>
          </a:ln>
        </p:spPr>
      </p:pic>
      <p:sp>
        <p:nvSpPr>
          <p:cNvPr id="21506" name="textruta 2"/>
          <p:cNvSpPr txBox="1">
            <a:spLocks noChangeArrowheads="1"/>
          </p:cNvSpPr>
          <p:nvPr/>
        </p:nvSpPr>
        <p:spPr bwMode="auto">
          <a:xfrm>
            <a:off x="611188" y="5805488"/>
            <a:ext cx="38163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sv-SE" b="1">
                <a:latin typeface="Century Gothic" pitchFamily="34" charset="0"/>
              </a:rPr>
              <a:t>Potthål i nylagd beläggning</a:t>
            </a:r>
          </a:p>
        </p:txBody>
      </p:sp>
      <p:pic>
        <p:nvPicPr>
          <p:cNvPr id="21508" name="Picture 4">
            <a:hlinkClick r:id="" action="ppaction://media"/>
          </p:cNvPr>
          <p:cNvPicPr>
            <a:picLocks noRot="1" noChangeAspect="1" noChangeArrowheads="1"/>
          </p:cNvPicPr>
          <p:nvPr>
            <a:wavAudioFile r:embed="rId1" name="~PP747.WAV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8632825" y="6346825"/>
            <a:ext cx="304800" cy="3048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50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50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tshållare för innehåll 3" descr="Sepytor Sjuntorp 20101028 005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68313" y="333375"/>
            <a:ext cx="8351837" cy="6264275"/>
          </a:xfrm>
          <a:ln w="25400">
            <a:solidFill>
              <a:schemeClr val="accent2">
                <a:lumMod val="50000"/>
              </a:schemeClr>
            </a:solidFill>
          </a:ln>
        </p:spPr>
      </p:pic>
      <p:pic>
        <p:nvPicPr>
          <p:cNvPr id="22531" name="Picture 3">
            <a:hlinkClick r:id="" action="ppaction://media"/>
          </p:cNvPr>
          <p:cNvPicPr>
            <a:picLocks noRot="1" noChangeAspect="1" noChangeArrowheads="1"/>
          </p:cNvPicPr>
          <p:nvPr>
            <a:wavAudioFile r:embed="rId1" name="~PP323.WAV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8632825" y="6346825"/>
            <a:ext cx="304800" cy="3048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5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531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tshållare för innehåll 3" descr="Sepytor Sjuntorp 20101028 006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47663" y="368300"/>
            <a:ext cx="8401050" cy="6300788"/>
          </a:xfrm>
          <a:ln w="25400">
            <a:solidFill>
              <a:schemeClr val="accent2">
                <a:lumMod val="50000"/>
              </a:schemeClr>
            </a:solidFill>
          </a:ln>
        </p:spPr>
      </p:pic>
      <p:sp>
        <p:nvSpPr>
          <p:cNvPr id="23554" name="textruta 2"/>
          <p:cNvSpPr txBox="1">
            <a:spLocks noChangeArrowheads="1"/>
          </p:cNvSpPr>
          <p:nvPr/>
        </p:nvSpPr>
        <p:spPr bwMode="auto">
          <a:xfrm>
            <a:off x="755650" y="5805488"/>
            <a:ext cx="30956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sv-SE" b="1">
                <a:latin typeface="Century Gothic" pitchFamily="34" charset="0"/>
              </a:rPr>
              <a:t>Ojämn struktur</a:t>
            </a:r>
          </a:p>
        </p:txBody>
      </p:sp>
      <p:pic>
        <p:nvPicPr>
          <p:cNvPr id="23556" name="Picture 4">
            <a:hlinkClick r:id="" action="ppaction://media"/>
          </p:cNvPr>
          <p:cNvPicPr>
            <a:picLocks noRot="1" noChangeAspect="1" noChangeArrowheads="1"/>
          </p:cNvPicPr>
          <p:nvPr>
            <a:wavAudioFile r:embed="rId1" name="~PP2415.WAV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8632825" y="6346825"/>
            <a:ext cx="304800" cy="3048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5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556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Livfullt">
  <a:themeElements>
    <a:clrScheme name="Livfullt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Livfullt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Livfullt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10F53F13AE454640A43C5E429701F9E5" ma:contentTypeVersion="21" ma:contentTypeDescription="Skapa ett nytt dokument." ma:contentTypeScope="" ma:versionID="8e0126af8ff88bced9d3944ebdb323d2">
  <xsd:schema xmlns:xsd="http://www.w3.org/2001/XMLSchema" xmlns:xs="http://www.w3.org/2001/XMLSchema" xmlns:p="http://schemas.microsoft.com/office/2006/metadata/properties" xmlns:ns2="9fb78f52-ecf0-4409-b4b3-eb7556efa3a1" xmlns:ns3="00a67fab-6081-4d6f-9ac9-db640872f36b" targetNamespace="http://schemas.microsoft.com/office/2006/metadata/properties" ma:root="true" ma:fieldsID="2d295dcff829f0a6202995561d4a6da9" ns2:_="" ns3:_="">
    <xsd:import namespace="9fb78f52-ecf0-4409-b4b3-eb7556efa3a1"/>
    <xsd:import namespace="00a67fab-6081-4d6f-9ac9-db640872f36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3:TaxKeywordTaxHTFiel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fb78f52-ecf0-4409-b4b3-eb7556efa3a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Bildmarkeringar" ma:readOnly="false" ma:fieldId="{5cf76f15-5ced-4ddc-b409-7134ff3c332f}" ma:taxonomyMulti="true" ma:sspId="4eef9007-6f62-490e-8400-48968c929a2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0a67fab-6081-4d6f-9ac9-db640872f36b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Dela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Delat med information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029bd978-8fa6-400a-942b-b73289d4e33e}" ma:internalName="TaxCatchAll" ma:showField="CatchAllData" ma:web="00a67fab-6081-4d6f-9ac9-db640872f36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KeywordTaxHTField" ma:index="27" nillable="true" ma:taxonomy="true" ma:internalName="TaxKeywordTaxHTField" ma:taxonomyFieldName="TaxKeyword" ma:displayName="Företagsnyckelord" ma:fieldId="{23f27201-bee3-471e-b2e7-b64fd8b7ca38}" ma:taxonomyMulti="true" ma:sspId="4eef9007-6f62-490e-8400-48968c929a2f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ehållstyp"/>
        <xsd:element ref="dc:title" minOccurs="0" maxOccurs="1" ma:index="4" ma:displayName="Rubri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KeywordTaxHTField xmlns="00a67fab-6081-4d6f-9ac9-db640872f36b">
      <Terms xmlns="http://schemas.microsoft.com/office/infopath/2007/PartnerControls"/>
    </TaxKeywordTaxHTField>
    <lcf76f155ced4ddcb4097134ff3c332f xmlns="9fb78f52-ecf0-4409-b4b3-eb7556efa3a1">
      <Terms xmlns="http://schemas.microsoft.com/office/infopath/2007/PartnerControls"/>
    </lcf76f155ced4ddcb4097134ff3c332f>
    <TaxCatchAll xmlns="00a67fab-6081-4d6f-9ac9-db640872f36b" xsi:nil="true"/>
  </documentManagement>
</p:properties>
</file>

<file path=customXml/itemProps1.xml><?xml version="1.0" encoding="utf-8"?>
<ds:datastoreItem xmlns:ds="http://schemas.openxmlformats.org/officeDocument/2006/customXml" ds:itemID="{F9D31C30-1D76-4B94-9CD0-A50C5407E277}"/>
</file>

<file path=customXml/itemProps2.xml><?xml version="1.0" encoding="utf-8"?>
<ds:datastoreItem xmlns:ds="http://schemas.openxmlformats.org/officeDocument/2006/customXml" ds:itemID="{149ED420-C5A1-4D2A-A11F-C140773EF6B5}"/>
</file>

<file path=customXml/itemProps3.xml><?xml version="1.0" encoding="utf-8"?>
<ds:datastoreItem xmlns:ds="http://schemas.openxmlformats.org/officeDocument/2006/customXml" ds:itemID="{511F8259-EFFC-418E-A952-D3CA3581637D}"/>
</file>

<file path=docProps/app.xml><?xml version="1.0" encoding="utf-8"?>
<Properties xmlns="http://schemas.openxmlformats.org/officeDocument/2006/extended-properties" xmlns:vt="http://schemas.openxmlformats.org/officeDocument/2006/docPropsVTypes">
  <Template>Verve</Template>
  <TotalTime>1541</TotalTime>
  <Words>132</Words>
  <Application>Microsoft Office PowerPoint</Application>
  <PresentationFormat>On-screen Show (4:3)</PresentationFormat>
  <Paragraphs>31</Paragraphs>
  <Slides>31</Slides>
  <Notes>1</Notes>
  <HiddenSlides>0</HiddenSlides>
  <MMClips>31</MMClips>
  <ScaleCrop>false</ScaleCrop>
  <HeadingPairs>
    <vt:vector size="6" baseType="variant">
      <vt:variant>
        <vt:lpstr>Använt teckensnitt</vt:lpstr>
      </vt:variant>
      <vt:variant>
        <vt:i4>7</vt:i4>
      </vt:variant>
      <vt:variant>
        <vt:lpstr>Formgivningsmall</vt:lpstr>
      </vt:variant>
      <vt:variant>
        <vt:i4>8</vt:i4>
      </vt:variant>
      <vt:variant>
        <vt:lpstr>Bildrubriker</vt:lpstr>
      </vt:variant>
      <vt:variant>
        <vt:i4>31</vt:i4>
      </vt:variant>
    </vt:vector>
  </HeadingPairs>
  <TitlesOfParts>
    <vt:vector size="46" baseType="lpstr">
      <vt:lpstr>Century Gothic</vt:lpstr>
      <vt:lpstr>Arial</vt:lpstr>
      <vt:lpstr>Wingdings 2</vt:lpstr>
      <vt:lpstr>Verdana</vt:lpstr>
      <vt:lpstr>Calibri</vt:lpstr>
      <vt:lpstr>Calisto MT</vt:lpstr>
      <vt:lpstr>Aharoni</vt:lpstr>
      <vt:lpstr>Livfullt</vt:lpstr>
      <vt:lpstr>Livfullt</vt:lpstr>
      <vt:lpstr>Livfullt</vt:lpstr>
      <vt:lpstr>Livfullt</vt:lpstr>
      <vt:lpstr>Livfullt</vt:lpstr>
      <vt:lpstr>Livfullt</vt:lpstr>
      <vt:lpstr>Livfullt</vt:lpstr>
      <vt:lpstr>Livfullt</vt:lpstr>
      <vt:lpstr>Bild 1</vt:lpstr>
      <vt:lpstr>Bild 2</vt:lpstr>
      <vt:lpstr>Bild 3</vt:lpstr>
      <vt:lpstr>Bild 4</vt:lpstr>
      <vt:lpstr>Bild 5</vt:lpstr>
      <vt:lpstr>Bild 6</vt:lpstr>
      <vt:lpstr>Bild 7</vt:lpstr>
      <vt:lpstr>Bild 8</vt:lpstr>
      <vt:lpstr>Bild 9</vt:lpstr>
      <vt:lpstr>Bild 10</vt:lpstr>
      <vt:lpstr>Bild 11</vt:lpstr>
      <vt:lpstr>Bild 12</vt:lpstr>
      <vt:lpstr>Bild 13</vt:lpstr>
      <vt:lpstr>Bild 14</vt:lpstr>
      <vt:lpstr>Bild 15</vt:lpstr>
      <vt:lpstr>Bild 16</vt:lpstr>
      <vt:lpstr>Bild 17</vt:lpstr>
      <vt:lpstr>Bild 18</vt:lpstr>
      <vt:lpstr>Bild 19</vt:lpstr>
      <vt:lpstr>Bild 20</vt:lpstr>
      <vt:lpstr>Bild 21</vt:lpstr>
      <vt:lpstr>Bild 22</vt:lpstr>
      <vt:lpstr>Bild 23</vt:lpstr>
      <vt:lpstr>Bild 24</vt:lpstr>
      <vt:lpstr>Bild 25</vt:lpstr>
      <vt:lpstr>Bild 26</vt:lpstr>
      <vt:lpstr>Bild 27</vt:lpstr>
      <vt:lpstr>Bild 28</vt:lpstr>
      <vt:lpstr>Bild 29</vt:lpstr>
      <vt:lpstr>Bild 30</vt:lpstr>
      <vt:lpstr>Bild 31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Riksväg 45  2010</dc:title>
  <dc:creator>Temakon</dc:creator>
  <cp:lastModifiedBy>sepegmag</cp:lastModifiedBy>
  <cp:revision>75</cp:revision>
  <dcterms:created xsi:type="dcterms:W3CDTF">2011-01-15T17:23:39Z</dcterms:created>
  <dcterms:modified xsi:type="dcterms:W3CDTF">2012-08-12T17:11:57Z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0x01010010F53F13AE454640A43C5E429701F9E5</vt:lpwstr>
  </property>
  <property fmtid="{D5CDD505-2E9C-101B-9397-08002B2CF9AE}" pid="3" name="TaxKeyword">
    <vt:lpwstr/>
  </property>
</Properties>
</file>